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0095" cy="6859270"/>
  <p:notesSz cx="6858000" cy="9144000"/>
  <p:embeddedFontLst>
    <p:embeddedFont>
      <p:font typeface="微软雅黑" panose="020B0503020204020204" pitchFamily="34" charset="-122"/>
      <p:regular r:id="rId37"/>
    </p:embeddedFont>
    <p:embeddedFont>
      <p:font typeface="Calibri" panose="020F0502020204030204"/>
      <p:regular r:id="rId38"/>
      <p:bold r:id="rId39"/>
      <p:italic r:id="rId40"/>
      <p:boldItalic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Bodoni MT Poster Compressed" panose="02070706080601050204" pitchFamily="18" charset="0"/>
      <p:regular r:id="rId46"/>
    </p:embeddedFont>
    <p:embeddedFont>
      <p:font typeface="Gisha" panose="020B0502040204020203" pitchFamily="34" charset="-79"/>
      <p:regular r:id="rId47"/>
      <p:bold r:id="rId48"/>
    </p:embeddedFont>
    <p:embeddedFont>
      <p:font typeface="Arial Unicode MS" panose="020B0604020202020204" charset="-122"/>
      <p:regular r:id="rId49"/>
    </p:embeddedFont>
    <p:embeddedFont>
      <p:font typeface="Calibri Light" panose="020F0302020204030204" charset="0"/>
      <p:regular r:id="rId50"/>
      <p:italic r:id="rId51"/>
    </p:embeddedFont>
    <p:embeddedFont>
      <p:font typeface="等线" panose="02010600030101010101" charset="-122"/>
      <p:regular r:id="rId52"/>
    </p:embeddedFont>
    <p:embeddedFont>
      <p:font typeface="方正铁筋隶书简体" panose="03000509000000000000" pitchFamily="65" charset="-122"/>
      <p:regular r:id="rId53"/>
    </p:embeddedFont>
  </p:embeddedFontLst>
  <p:defaultTextStyle>
    <a:defPPr>
      <a:defRPr lang="zh-CN"/>
    </a:defPPr>
    <a:lvl1pPr marL="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42" y="279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3" Type="http://schemas.openxmlformats.org/officeDocument/2006/relationships/font" Target="fonts/font17.fntdata"/><Relationship Id="rId52" Type="http://schemas.openxmlformats.org/officeDocument/2006/relationships/font" Target="fonts/font16.fntdata"/><Relationship Id="rId51" Type="http://schemas.openxmlformats.org/officeDocument/2006/relationships/font" Target="fonts/font15.fntdata"/><Relationship Id="rId50" Type="http://schemas.openxmlformats.org/officeDocument/2006/relationships/font" Target="fonts/font14.fntdata"/><Relationship Id="rId5" Type="http://schemas.openxmlformats.org/officeDocument/2006/relationships/slide" Target="slides/slide3.xml"/><Relationship Id="rId49" Type="http://schemas.openxmlformats.org/officeDocument/2006/relationships/font" Target="fonts/font13.fntdata"/><Relationship Id="rId48" Type="http://schemas.openxmlformats.org/officeDocument/2006/relationships/font" Target="fonts/font12.fntdata"/><Relationship Id="rId47" Type="http://schemas.openxmlformats.org/officeDocument/2006/relationships/font" Target="fonts/font11.fntdata"/><Relationship Id="rId46" Type="http://schemas.openxmlformats.org/officeDocument/2006/relationships/font" Target="fonts/font10.fntdata"/><Relationship Id="rId45" Type="http://schemas.openxmlformats.org/officeDocument/2006/relationships/font" Target="fonts/font9.fntdata"/><Relationship Id="rId44" Type="http://schemas.openxmlformats.org/officeDocument/2006/relationships/font" Target="fonts/font8.fntdata"/><Relationship Id="rId43" Type="http://schemas.openxmlformats.org/officeDocument/2006/relationships/font" Target="fonts/font7.fntdata"/><Relationship Id="rId42" Type="http://schemas.openxmlformats.org/officeDocument/2006/relationships/font" Target="fonts/font6.fntdata"/><Relationship Id="rId41" Type="http://schemas.openxmlformats.org/officeDocument/2006/relationships/font" Target="fonts/font5.fntdata"/><Relationship Id="rId40" Type="http://schemas.openxmlformats.org/officeDocument/2006/relationships/font" Target="fonts/font4.fntdata"/><Relationship Id="rId4" Type="http://schemas.openxmlformats.org/officeDocument/2006/relationships/slide" Target="slides/slide2.xml"/><Relationship Id="rId39" Type="http://schemas.openxmlformats.org/officeDocument/2006/relationships/font" Target="fonts/font3.fntdata"/><Relationship Id="rId38" Type="http://schemas.openxmlformats.org/officeDocument/2006/relationships/font" Target="fonts/font2.fntdata"/><Relationship Id="rId37" Type="http://schemas.openxmlformats.org/officeDocument/2006/relationships/font" Target="fonts/font1.fntdata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notesMaster" Target="notesMasters/notesMaster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image" Target="../media/image39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image" Target="../media/image3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C212CF-0AC6-4D5B-94AB-27E39AEFCBCE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1DECEA3-2D4E-4C98-898B-D42BC1C52D46}">
      <dgm:prSet phldrT="[文本]" custT="1"/>
      <dgm:spPr>
        <a:solidFill>
          <a:schemeClr val="bg1"/>
        </a:solidFill>
        <a:ln>
          <a:noFill/>
        </a:ln>
        <a:effectLst/>
      </dgm:spPr>
      <dgm:t>
        <a:bodyPr/>
        <a:lstStyle/>
        <a:p>
          <a:r>
            <a:rPr lang="zh-CN" altLang="en-US" sz="1300" dirty="0">
              <a:solidFill>
                <a:srgbClr val="0D1512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gm:t>
    </dgm:pt>
    <dgm:pt modelId="{C6477F8D-BC7C-48E4-8D2F-D3A12F7CD78D}" cxnId="{9C28DAD4-1076-490A-B413-53D9EEF80100}" type="parTrans">
      <dgm:prSet/>
      <dgm:spPr/>
      <dgm:t>
        <a:bodyPr/>
        <a:lstStyle/>
        <a:p>
          <a:endParaRPr lang="zh-CN" altLang="en-US"/>
        </a:p>
      </dgm:t>
    </dgm:pt>
    <dgm:pt modelId="{8B03299C-B827-4DDD-BF81-DDE614162F75}" cxnId="{9C28DAD4-1076-490A-B413-53D9EEF80100}" type="sibTrans">
      <dgm:prSet custT="1"/>
      <dgm:spPr>
        <a:solidFill>
          <a:srgbClr val="0D1512"/>
        </a:solidFill>
        <a:ln>
          <a:noFill/>
        </a:ln>
      </dgm:spPr>
      <dgm:t>
        <a:bodyPr/>
        <a:lstStyle/>
        <a:p>
          <a:pPr algn="ctr"/>
          <a:r>
            <a:rPr lang="en-US" altLang="zh-CN" sz="11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B17B6D8-F792-49F0-AD16-959C3C7FEFB0}" type="asst">
      <dgm:prSet phldrT="[文本]" custT="1"/>
      <dgm:spPr>
        <a:solidFill>
          <a:schemeClr val="bg1"/>
        </a:solidFill>
        <a:ln>
          <a:noFill/>
        </a:ln>
        <a:effectLst/>
      </dgm:spPr>
      <dgm:t>
        <a:bodyPr/>
        <a:lstStyle/>
        <a:p>
          <a:r>
            <a:rPr lang="zh-CN" altLang="en-US" sz="1300" dirty="0">
              <a:solidFill>
                <a:srgbClr val="0D1512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>
            <a:solidFill>
              <a:srgbClr val="0D1512"/>
            </a:solidFill>
          </a:endParaRPr>
        </a:p>
      </dgm:t>
    </dgm:pt>
    <dgm:pt modelId="{6AE6E0D1-C8D2-4338-9FDC-915FB37CCFB4}" cxnId="{159778F3-13FA-4CBB-9659-E9311ED66020}" type="parTrans">
      <dgm:prSet/>
      <dgm:spPr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7F1E48C9-874E-4FC4-8FC3-A13CBC986926}" cxnId="{159778F3-13FA-4CBB-9659-E9311ED66020}" type="sibTrans">
      <dgm:prSet/>
      <dgm:spPr>
        <a:solidFill>
          <a:srgbClr val="0D1512"/>
        </a:solidFill>
        <a:ln>
          <a:noFill/>
        </a:ln>
      </dgm:spPr>
      <dgm:t>
        <a:bodyPr/>
        <a:lstStyle/>
        <a:p>
          <a:pPr algn="ctr"/>
          <a:r>
            <a:rPr lang="en-US" altLang="zh-CN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b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AFBAFB6-A5D9-4AC0-B461-B2CD3C4AA548}">
      <dgm:prSet phldrT="[文本]" custT="1"/>
      <dgm:spPr>
        <a:solidFill>
          <a:schemeClr val="bg1"/>
        </a:solidFill>
        <a:ln>
          <a:noFill/>
        </a:ln>
        <a:effectLst/>
      </dgm:spPr>
      <dgm:t>
        <a:bodyPr/>
        <a:lstStyle/>
        <a:p>
          <a:r>
            <a:rPr lang="zh-CN" altLang="en-US" sz="1300" dirty="0">
              <a:solidFill>
                <a:srgbClr val="0D1512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>
            <a:solidFill>
              <a:srgbClr val="0D1512"/>
            </a:solidFill>
          </a:endParaRPr>
        </a:p>
      </dgm:t>
    </dgm:pt>
    <dgm:pt modelId="{0883DEC3-AFD8-46EF-A82D-30BADA1E966E}" cxnId="{691A28D4-F7B5-48CB-8D8A-39F40F28B4A0}" type="parTrans">
      <dgm:prSet/>
      <dgm:spPr>
        <a:solidFill>
          <a:schemeClr val="tx1">
            <a:lumMod val="75000"/>
            <a:lumOff val="25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1B5483FD-B0EB-49EA-89AC-9EFCC87C5410}" cxnId="{691A28D4-F7B5-48CB-8D8A-39F40F28B4A0}" type="sibTrans">
      <dgm:prSet custT="1"/>
      <dgm:spPr>
        <a:solidFill>
          <a:srgbClr val="0D1512"/>
        </a:solidFill>
        <a:ln>
          <a:noFill/>
        </a:ln>
      </dgm:spPr>
      <dgm:t>
        <a:bodyPr/>
        <a:lstStyle/>
        <a:p>
          <a:pPr algn="ctr"/>
          <a:r>
            <a:rPr lang="en-US" altLang="zh-CN" sz="11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4884575-2CB5-4C78-BC80-8C11C70C9DFB}">
      <dgm:prSet phldrT="[文本]" custT="1"/>
      <dgm:spPr>
        <a:solidFill>
          <a:schemeClr val="bg1"/>
        </a:solidFill>
        <a:ln>
          <a:noFill/>
        </a:ln>
        <a:effectLst/>
      </dgm:spPr>
      <dgm:t>
        <a:bodyPr/>
        <a:lstStyle/>
        <a:p>
          <a:r>
            <a:rPr lang="zh-CN" altLang="en-US" sz="1300" dirty="0">
              <a:solidFill>
                <a:srgbClr val="0D1512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>
            <a:solidFill>
              <a:srgbClr val="0D1512"/>
            </a:solidFill>
          </a:endParaRPr>
        </a:p>
      </dgm:t>
    </dgm:pt>
    <dgm:pt modelId="{40D4F137-D96E-4CCC-81C4-7160689F992B}" cxnId="{83A1BF21-23F5-415C-8057-331B6922F4C6}" type="parTrans">
      <dgm:prSet/>
      <dgm:spPr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24A79C9E-4970-4842-849C-105510BFAF41}" cxnId="{83A1BF21-23F5-415C-8057-331B6922F4C6}" type="sibTrans">
      <dgm:prSet custT="1"/>
      <dgm:spPr>
        <a:solidFill>
          <a:srgbClr val="0D1512"/>
        </a:solidFill>
        <a:ln>
          <a:noFill/>
        </a:ln>
      </dgm:spPr>
      <dgm:t>
        <a:bodyPr/>
        <a:lstStyle/>
        <a:p>
          <a:pPr algn="ctr"/>
          <a:r>
            <a:rPr lang="en-US" altLang="zh-CN" sz="11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dirty="0">
            <a:solidFill>
              <a:schemeClr val="bg1"/>
            </a:solidFill>
          </a:endParaRPr>
        </a:p>
      </dgm:t>
    </dgm:pt>
    <dgm:pt modelId="{888A4FBD-21F9-402A-B278-CC47E38927B7}">
      <dgm:prSet phldrT="[文本]" custT="1"/>
      <dgm:spPr>
        <a:solidFill>
          <a:schemeClr val="bg1"/>
        </a:solidFill>
        <a:ln>
          <a:noFill/>
        </a:ln>
        <a:effectLst/>
      </dgm:spPr>
      <dgm:t>
        <a:bodyPr/>
        <a:lstStyle/>
        <a:p>
          <a:r>
            <a:rPr lang="zh-CN" altLang="en-US" sz="1300" dirty="0">
              <a:solidFill>
                <a:srgbClr val="0D1512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>
            <a:solidFill>
              <a:srgbClr val="0D1512"/>
            </a:solidFill>
          </a:endParaRPr>
        </a:p>
      </dgm:t>
    </dgm:pt>
    <dgm:pt modelId="{829D7E94-9AE4-42E0-B255-06BFCDAD53E4}" cxnId="{5AE49717-AB7E-43AF-8DDD-C091702F6CA6}" type="parTrans">
      <dgm:prSet/>
      <dgm:spPr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C28D1FC7-F7FA-4351-BD7B-6168E29349D7}" cxnId="{5AE49717-AB7E-43AF-8DDD-C091702F6CA6}" type="sibTrans">
      <dgm:prSet custT="1"/>
      <dgm:spPr>
        <a:solidFill>
          <a:srgbClr val="0D1512"/>
        </a:solidFill>
        <a:ln>
          <a:noFill/>
        </a:ln>
      </dgm:spPr>
      <dgm:t>
        <a:bodyPr/>
        <a:lstStyle/>
        <a:p>
          <a:pPr algn="ctr"/>
          <a:r>
            <a:rPr lang="en-US" altLang="zh-CN" sz="11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38A2D9-F82F-4951-8FE9-BF653E3186B5}" type="pres">
      <dgm:prSet presAssocID="{26C212CF-0AC6-4D5B-94AB-27E39AEFCBC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9A331C7-74FC-48AD-BCBB-412FDDC6998B}" type="pres">
      <dgm:prSet presAssocID="{11DECEA3-2D4E-4C98-898B-D42BC1C52D46}" presName="hierRoot1" presStyleCnt="0">
        <dgm:presLayoutVars>
          <dgm:hierBranch val="init"/>
        </dgm:presLayoutVars>
      </dgm:prSet>
      <dgm:spPr/>
    </dgm:pt>
    <dgm:pt modelId="{39765C36-B463-46CE-9676-16908691CA32}" type="pres">
      <dgm:prSet presAssocID="{11DECEA3-2D4E-4C98-898B-D42BC1C52D46}" presName="rootComposite1" presStyleCnt="0"/>
      <dgm:spPr/>
    </dgm:pt>
    <dgm:pt modelId="{1754BA1B-3166-42A4-AC80-40843B563581}" type="pres">
      <dgm:prSet presAssocID="{11DECEA3-2D4E-4C98-898B-D42BC1C52D46}" presName="rootText1" presStyleLbl="node0" presStyleIdx="0" presStyleCnt="1">
        <dgm:presLayoutVars>
          <dgm:chMax/>
          <dgm:chPref val="3"/>
        </dgm:presLayoutVars>
      </dgm:prSet>
      <dgm:spPr/>
    </dgm:pt>
    <dgm:pt modelId="{A523F61F-CB74-42AD-BCC6-0BFEBF342D1F}" type="pres">
      <dgm:prSet presAssocID="{11DECEA3-2D4E-4C98-898B-D42BC1C52D46}" presName="titleText1" presStyleLbl="fgAcc0" presStyleIdx="0" presStyleCnt="1">
        <dgm:presLayoutVars>
          <dgm:chMax val="0"/>
          <dgm:chPref val="0"/>
        </dgm:presLayoutVars>
      </dgm:prSet>
      <dgm:spPr/>
    </dgm:pt>
    <dgm:pt modelId="{1C1D385F-6018-406E-ACF5-FC4D503B19DD}" type="pres">
      <dgm:prSet presAssocID="{11DECEA3-2D4E-4C98-898B-D42BC1C52D46}" presName="rootConnector1" presStyleLbl="node1" presStyleIdx="0" presStyleCnt="3"/>
      <dgm:spPr/>
    </dgm:pt>
    <dgm:pt modelId="{AC0AA81A-1F7E-48FA-8A10-8924A515C1F3}" type="pres">
      <dgm:prSet presAssocID="{11DECEA3-2D4E-4C98-898B-D42BC1C52D46}" presName="hierChild2" presStyleCnt="0"/>
      <dgm:spPr/>
    </dgm:pt>
    <dgm:pt modelId="{E48F3529-CF59-46F1-8012-1530DD2D07D7}" type="pres">
      <dgm:prSet presAssocID="{0883DEC3-AFD8-46EF-A82D-30BADA1E966E}" presName="Name37" presStyleLbl="parChTrans1D2" presStyleIdx="0" presStyleCnt="4"/>
      <dgm:spPr/>
    </dgm:pt>
    <dgm:pt modelId="{AA084A1F-46EB-4151-BD41-77CB36B1FD76}" type="pres">
      <dgm:prSet presAssocID="{8AFBAFB6-A5D9-4AC0-B461-B2CD3C4AA548}" presName="hierRoot2" presStyleCnt="0">
        <dgm:presLayoutVars>
          <dgm:hierBranch val="init"/>
        </dgm:presLayoutVars>
      </dgm:prSet>
      <dgm:spPr/>
    </dgm:pt>
    <dgm:pt modelId="{008A57C3-0E35-4772-954A-D2A98AC386A2}" type="pres">
      <dgm:prSet presAssocID="{8AFBAFB6-A5D9-4AC0-B461-B2CD3C4AA548}" presName="rootComposite" presStyleCnt="0"/>
      <dgm:spPr/>
    </dgm:pt>
    <dgm:pt modelId="{03E1E43B-16CB-414E-AAEA-8AFB5A868D90}" type="pres">
      <dgm:prSet presAssocID="{8AFBAFB6-A5D9-4AC0-B461-B2CD3C4AA548}" presName="rootText" presStyleLbl="node1" presStyleIdx="0" presStyleCnt="3">
        <dgm:presLayoutVars>
          <dgm:chMax/>
          <dgm:chPref val="3"/>
        </dgm:presLayoutVars>
      </dgm:prSet>
      <dgm:spPr/>
    </dgm:pt>
    <dgm:pt modelId="{18BCF595-C4FD-4E1B-B8A0-F0257242A63C}" type="pres">
      <dgm:prSet presAssocID="{8AFBAFB6-A5D9-4AC0-B461-B2CD3C4AA548}" presName="titleText2" presStyleLbl="fgAcc1" presStyleIdx="0" presStyleCnt="3">
        <dgm:presLayoutVars>
          <dgm:chMax val="0"/>
          <dgm:chPref val="0"/>
        </dgm:presLayoutVars>
      </dgm:prSet>
      <dgm:spPr/>
    </dgm:pt>
    <dgm:pt modelId="{AC5B6A1A-628D-4C48-B9A2-5AC381FE4211}" type="pres">
      <dgm:prSet presAssocID="{8AFBAFB6-A5D9-4AC0-B461-B2CD3C4AA548}" presName="rootConnector" presStyleLbl="node2" presStyleIdx="0" presStyleCnt="0"/>
      <dgm:spPr/>
    </dgm:pt>
    <dgm:pt modelId="{F8E2DBB3-42E3-4C2E-8F14-52B2C89F441A}" type="pres">
      <dgm:prSet presAssocID="{8AFBAFB6-A5D9-4AC0-B461-B2CD3C4AA548}" presName="hierChild4" presStyleCnt="0"/>
      <dgm:spPr/>
    </dgm:pt>
    <dgm:pt modelId="{FCEFAB94-BD34-4B81-9621-97FF57A12B04}" type="pres">
      <dgm:prSet presAssocID="{8AFBAFB6-A5D9-4AC0-B461-B2CD3C4AA548}" presName="hierChild5" presStyleCnt="0"/>
      <dgm:spPr/>
    </dgm:pt>
    <dgm:pt modelId="{375BE380-016C-4823-9237-4254374DF005}" type="pres">
      <dgm:prSet presAssocID="{40D4F137-D96E-4CCC-81C4-7160689F992B}" presName="Name37" presStyleLbl="parChTrans1D2" presStyleIdx="1" presStyleCnt="4"/>
      <dgm:spPr/>
    </dgm:pt>
    <dgm:pt modelId="{14114C3E-3B91-4CDE-900D-A24E4D60D2AB}" type="pres">
      <dgm:prSet presAssocID="{C4884575-2CB5-4C78-BC80-8C11C70C9DFB}" presName="hierRoot2" presStyleCnt="0">
        <dgm:presLayoutVars>
          <dgm:hierBranch val="init"/>
        </dgm:presLayoutVars>
      </dgm:prSet>
      <dgm:spPr/>
    </dgm:pt>
    <dgm:pt modelId="{5D2AD950-B596-4954-8B3F-1AD69A0E3BCA}" type="pres">
      <dgm:prSet presAssocID="{C4884575-2CB5-4C78-BC80-8C11C70C9DFB}" presName="rootComposite" presStyleCnt="0"/>
      <dgm:spPr/>
    </dgm:pt>
    <dgm:pt modelId="{AFC5D6EA-EDF9-4C57-A73E-95A8DB3B418D}" type="pres">
      <dgm:prSet presAssocID="{C4884575-2CB5-4C78-BC80-8C11C70C9DFB}" presName="rootText" presStyleLbl="node1" presStyleIdx="1" presStyleCnt="3">
        <dgm:presLayoutVars>
          <dgm:chMax/>
          <dgm:chPref val="3"/>
        </dgm:presLayoutVars>
      </dgm:prSet>
      <dgm:spPr/>
    </dgm:pt>
    <dgm:pt modelId="{8EEF6F9F-D3E9-4949-84EF-11138D426E00}" type="pres">
      <dgm:prSet presAssocID="{C4884575-2CB5-4C78-BC80-8C11C70C9DFB}" presName="titleText2" presStyleLbl="fgAcc1" presStyleIdx="1" presStyleCnt="3">
        <dgm:presLayoutVars>
          <dgm:chMax val="0"/>
          <dgm:chPref val="0"/>
        </dgm:presLayoutVars>
      </dgm:prSet>
      <dgm:spPr/>
    </dgm:pt>
    <dgm:pt modelId="{D13CA21E-B7DF-459C-8A20-B58EDBC04675}" type="pres">
      <dgm:prSet presAssocID="{C4884575-2CB5-4C78-BC80-8C11C70C9DFB}" presName="rootConnector" presStyleLbl="node2" presStyleIdx="0" presStyleCnt="0"/>
      <dgm:spPr/>
    </dgm:pt>
    <dgm:pt modelId="{8737BB9A-4C74-4FA1-B0CF-9C4D93969C98}" type="pres">
      <dgm:prSet presAssocID="{C4884575-2CB5-4C78-BC80-8C11C70C9DFB}" presName="hierChild4" presStyleCnt="0"/>
      <dgm:spPr/>
    </dgm:pt>
    <dgm:pt modelId="{40CD37FA-A1FE-4D51-988D-49DD27DA11EE}" type="pres">
      <dgm:prSet presAssocID="{C4884575-2CB5-4C78-BC80-8C11C70C9DFB}" presName="hierChild5" presStyleCnt="0"/>
      <dgm:spPr/>
    </dgm:pt>
    <dgm:pt modelId="{BB57981A-B21A-4AC9-86BE-C7BAD2AA7585}" type="pres">
      <dgm:prSet presAssocID="{829D7E94-9AE4-42E0-B255-06BFCDAD53E4}" presName="Name37" presStyleLbl="parChTrans1D2" presStyleIdx="2" presStyleCnt="4"/>
      <dgm:spPr/>
    </dgm:pt>
    <dgm:pt modelId="{DF3BF713-4AF0-49F7-B0B8-4DDB8E7197DA}" type="pres">
      <dgm:prSet presAssocID="{888A4FBD-21F9-402A-B278-CC47E38927B7}" presName="hierRoot2" presStyleCnt="0">
        <dgm:presLayoutVars>
          <dgm:hierBranch val="init"/>
        </dgm:presLayoutVars>
      </dgm:prSet>
      <dgm:spPr/>
    </dgm:pt>
    <dgm:pt modelId="{A2740971-98EA-44EA-856B-01715DEFE55F}" type="pres">
      <dgm:prSet presAssocID="{888A4FBD-21F9-402A-B278-CC47E38927B7}" presName="rootComposite" presStyleCnt="0"/>
      <dgm:spPr/>
    </dgm:pt>
    <dgm:pt modelId="{768835A1-AB6B-4141-B488-E4BC189801F2}" type="pres">
      <dgm:prSet presAssocID="{888A4FBD-21F9-402A-B278-CC47E38927B7}" presName="rootText" presStyleLbl="node1" presStyleIdx="2" presStyleCnt="3">
        <dgm:presLayoutVars>
          <dgm:chMax/>
          <dgm:chPref val="3"/>
        </dgm:presLayoutVars>
      </dgm:prSet>
      <dgm:spPr/>
    </dgm:pt>
    <dgm:pt modelId="{5E650720-BA68-4EFE-AC27-42DE2F1F843E}" type="pres">
      <dgm:prSet presAssocID="{888A4FBD-21F9-402A-B278-CC47E38927B7}" presName="titleText2" presStyleLbl="fgAcc1" presStyleIdx="2" presStyleCnt="3">
        <dgm:presLayoutVars>
          <dgm:chMax val="0"/>
          <dgm:chPref val="0"/>
        </dgm:presLayoutVars>
      </dgm:prSet>
      <dgm:spPr/>
    </dgm:pt>
    <dgm:pt modelId="{A42DA7FA-AB48-4A2B-AF45-97B651C19F80}" type="pres">
      <dgm:prSet presAssocID="{888A4FBD-21F9-402A-B278-CC47E38927B7}" presName="rootConnector" presStyleLbl="node2" presStyleIdx="0" presStyleCnt="0"/>
      <dgm:spPr/>
    </dgm:pt>
    <dgm:pt modelId="{87E65C1B-C468-4070-9551-AD3EF4F69F2B}" type="pres">
      <dgm:prSet presAssocID="{888A4FBD-21F9-402A-B278-CC47E38927B7}" presName="hierChild4" presStyleCnt="0"/>
      <dgm:spPr/>
    </dgm:pt>
    <dgm:pt modelId="{BB242BE0-C242-4AE5-8889-32C4F692FA2A}" type="pres">
      <dgm:prSet presAssocID="{888A4FBD-21F9-402A-B278-CC47E38927B7}" presName="hierChild5" presStyleCnt="0"/>
      <dgm:spPr/>
    </dgm:pt>
    <dgm:pt modelId="{6D1759AD-EB74-4558-A825-29D4B2908A5C}" type="pres">
      <dgm:prSet presAssocID="{11DECEA3-2D4E-4C98-898B-D42BC1C52D46}" presName="hierChild3" presStyleCnt="0"/>
      <dgm:spPr/>
    </dgm:pt>
    <dgm:pt modelId="{ACA4C6BC-F8A9-4A9B-A784-66FF076F2282}" type="pres">
      <dgm:prSet presAssocID="{6AE6E0D1-C8D2-4338-9FDC-915FB37CCFB4}" presName="Name96" presStyleLbl="parChTrans1D2" presStyleIdx="3" presStyleCnt="4"/>
      <dgm:spPr/>
    </dgm:pt>
    <dgm:pt modelId="{AB215B85-D5A1-4244-A2F6-ED9F5C4DF49F}" type="pres">
      <dgm:prSet presAssocID="{BB17B6D8-F792-49F0-AD16-959C3C7FEFB0}" presName="hierRoot3" presStyleCnt="0">
        <dgm:presLayoutVars>
          <dgm:hierBranch val="init"/>
        </dgm:presLayoutVars>
      </dgm:prSet>
      <dgm:spPr/>
    </dgm:pt>
    <dgm:pt modelId="{F75CD77A-F29D-45BE-A0D2-D5AF0DB66C5B}" type="pres">
      <dgm:prSet presAssocID="{BB17B6D8-F792-49F0-AD16-959C3C7FEFB0}" presName="rootComposite3" presStyleCnt="0"/>
      <dgm:spPr/>
    </dgm:pt>
    <dgm:pt modelId="{82503F51-A9B8-4D0B-BEBE-2BF119E95C7E}" type="pres">
      <dgm:prSet presAssocID="{BB17B6D8-F792-49F0-AD16-959C3C7FEFB0}" presName="rootText3" presStyleLbl="asst1" presStyleIdx="0" presStyleCnt="1">
        <dgm:presLayoutVars>
          <dgm:chPref val="3"/>
        </dgm:presLayoutVars>
      </dgm:prSet>
      <dgm:spPr/>
    </dgm:pt>
    <dgm:pt modelId="{A68BED77-3D53-40AD-B45C-F163DA44038F}" type="pres">
      <dgm:prSet presAssocID="{BB17B6D8-F792-49F0-AD16-959C3C7FEFB0}" presName="titleText3" presStyleLbl="fgAcc2" presStyleIdx="0" presStyleCnt="1">
        <dgm:presLayoutVars>
          <dgm:chMax val="0"/>
          <dgm:chPref val="0"/>
        </dgm:presLayoutVars>
      </dgm:prSet>
      <dgm:spPr/>
    </dgm:pt>
    <dgm:pt modelId="{683EC250-68C4-4C5A-8DC8-86F2F5B0FB98}" type="pres">
      <dgm:prSet presAssocID="{BB17B6D8-F792-49F0-AD16-959C3C7FEFB0}" presName="rootConnector3" presStyleLbl="asst1" presStyleIdx="0" presStyleCnt="1"/>
      <dgm:spPr/>
    </dgm:pt>
    <dgm:pt modelId="{C218B86B-F1D8-4C4E-B8BA-CFC17357C6B6}" type="pres">
      <dgm:prSet presAssocID="{BB17B6D8-F792-49F0-AD16-959C3C7FEFB0}" presName="hierChild6" presStyleCnt="0"/>
      <dgm:spPr/>
    </dgm:pt>
    <dgm:pt modelId="{B73E9D84-5451-490A-B09B-780F7281E790}" type="pres">
      <dgm:prSet presAssocID="{BB17B6D8-F792-49F0-AD16-959C3C7FEFB0}" presName="hierChild7" presStyleCnt="0"/>
      <dgm:spPr/>
    </dgm:pt>
  </dgm:ptLst>
  <dgm:cxnLst>
    <dgm:cxn modelId="{1C440F11-3928-41D0-BDEB-FD636A8D0344}" type="presOf" srcId="{888A4FBD-21F9-402A-B278-CC47E38927B7}" destId="{768835A1-AB6B-4141-B488-E4BC189801F2}" srcOrd="0" destOrd="0" presId="urn:microsoft.com/office/officeart/2008/layout/NameandTitleOrganizationalChart"/>
    <dgm:cxn modelId="{3A2D5313-14C7-4366-A214-304BCF81CB98}" type="presOf" srcId="{26C212CF-0AC6-4D5B-94AB-27E39AEFCBCE}" destId="{B838A2D9-F82F-4951-8FE9-BF653E3186B5}" srcOrd="0" destOrd="0" presId="urn:microsoft.com/office/officeart/2008/layout/NameandTitleOrganizationalChart"/>
    <dgm:cxn modelId="{7866F214-AD2E-4736-A494-2D8114DCC427}" type="presOf" srcId="{8B03299C-B827-4DDD-BF81-DDE614162F75}" destId="{A523F61F-CB74-42AD-BCC6-0BFEBF342D1F}" srcOrd="0" destOrd="0" presId="urn:microsoft.com/office/officeart/2008/layout/NameandTitleOrganizationalChart"/>
    <dgm:cxn modelId="{5AE49717-AB7E-43AF-8DDD-C091702F6CA6}" srcId="{11DECEA3-2D4E-4C98-898B-D42BC1C52D46}" destId="{888A4FBD-21F9-402A-B278-CC47E38927B7}" srcOrd="3" destOrd="0" parTransId="{829D7E94-9AE4-42E0-B255-06BFCDAD53E4}" sibTransId="{C28D1FC7-F7FA-4351-BD7B-6168E29349D7}"/>
    <dgm:cxn modelId="{083FF21F-9B31-4BD8-AFD2-29672F2FE46A}" type="presOf" srcId="{C4884575-2CB5-4C78-BC80-8C11C70C9DFB}" destId="{D13CA21E-B7DF-459C-8A20-B58EDBC04675}" srcOrd="1" destOrd="0" presId="urn:microsoft.com/office/officeart/2008/layout/NameandTitleOrganizationalChart"/>
    <dgm:cxn modelId="{83A1BF21-23F5-415C-8057-331B6922F4C6}" srcId="{11DECEA3-2D4E-4C98-898B-D42BC1C52D46}" destId="{C4884575-2CB5-4C78-BC80-8C11C70C9DFB}" srcOrd="2" destOrd="0" parTransId="{40D4F137-D96E-4CCC-81C4-7160689F992B}" sibTransId="{24A79C9E-4970-4842-849C-105510BFAF41}"/>
    <dgm:cxn modelId="{4893415E-79FE-4028-8A37-D7A1ED94C804}" type="presOf" srcId="{6AE6E0D1-C8D2-4338-9FDC-915FB37CCFB4}" destId="{ACA4C6BC-F8A9-4A9B-A784-66FF076F2282}" srcOrd="0" destOrd="0" presId="urn:microsoft.com/office/officeart/2008/layout/NameandTitleOrganizationalChart"/>
    <dgm:cxn modelId="{C4AA825F-840C-43C8-9FE5-CAE1058FA9AE}" type="presOf" srcId="{C28D1FC7-F7FA-4351-BD7B-6168E29349D7}" destId="{5E650720-BA68-4EFE-AC27-42DE2F1F843E}" srcOrd="0" destOrd="0" presId="urn:microsoft.com/office/officeart/2008/layout/NameandTitleOrganizationalChart"/>
    <dgm:cxn modelId="{C210604D-A36E-459E-91B5-A23845119CF5}" type="presOf" srcId="{7F1E48C9-874E-4FC4-8FC3-A13CBC986926}" destId="{A68BED77-3D53-40AD-B45C-F163DA44038F}" srcOrd="0" destOrd="0" presId="urn:microsoft.com/office/officeart/2008/layout/NameandTitleOrganizationalChart"/>
    <dgm:cxn modelId="{B71F1B79-C32E-491C-A53D-13A9BFD791DC}" type="presOf" srcId="{11DECEA3-2D4E-4C98-898B-D42BC1C52D46}" destId="{1754BA1B-3166-42A4-AC80-40843B563581}" srcOrd="0" destOrd="0" presId="urn:microsoft.com/office/officeart/2008/layout/NameandTitleOrganizationalChart"/>
    <dgm:cxn modelId="{C897308A-6BBA-42C2-B90E-45A6B38678EB}" type="presOf" srcId="{BB17B6D8-F792-49F0-AD16-959C3C7FEFB0}" destId="{82503F51-A9B8-4D0B-BEBE-2BF119E95C7E}" srcOrd="0" destOrd="0" presId="urn:microsoft.com/office/officeart/2008/layout/NameandTitleOrganizationalChart"/>
    <dgm:cxn modelId="{4A8A9798-9B23-4EBE-A4CD-95B128B61639}" type="presOf" srcId="{24A79C9E-4970-4842-849C-105510BFAF41}" destId="{8EEF6F9F-D3E9-4949-84EF-11138D426E00}" srcOrd="0" destOrd="0" presId="urn:microsoft.com/office/officeart/2008/layout/NameandTitleOrganizationalChart"/>
    <dgm:cxn modelId="{826E31A3-2CB0-4693-9A07-D78D0D47A63C}" type="presOf" srcId="{11DECEA3-2D4E-4C98-898B-D42BC1C52D46}" destId="{1C1D385F-6018-406E-ACF5-FC4D503B19DD}" srcOrd="1" destOrd="0" presId="urn:microsoft.com/office/officeart/2008/layout/NameandTitleOrganizationalChart"/>
    <dgm:cxn modelId="{84DDE9A3-C153-49F7-BC8D-1656824B0168}" type="presOf" srcId="{8AFBAFB6-A5D9-4AC0-B461-B2CD3C4AA548}" destId="{AC5B6A1A-628D-4C48-B9A2-5AC381FE4211}" srcOrd="1" destOrd="0" presId="urn:microsoft.com/office/officeart/2008/layout/NameandTitleOrganizationalChart"/>
    <dgm:cxn modelId="{5594AFA7-F8FD-4CDE-A868-A0A0E2152D28}" type="presOf" srcId="{BB17B6D8-F792-49F0-AD16-959C3C7FEFB0}" destId="{683EC250-68C4-4C5A-8DC8-86F2F5B0FB98}" srcOrd="1" destOrd="0" presId="urn:microsoft.com/office/officeart/2008/layout/NameandTitleOrganizationalChart"/>
    <dgm:cxn modelId="{83790CC5-2378-4EE2-AB08-2FDF1A96D82A}" type="presOf" srcId="{829D7E94-9AE4-42E0-B255-06BFCDAD53E4}" destId="{BB57981A-B21A-4AC9-86BE-C7BAD2AA7585}" srcOrd="0" destOrd="0" presId="urn:microsoft.com/office/officeart/2008/layout/NameandTitleOrganizationalChart"/>
    <dgm:cxn modelId="{D11D13D2-D6C0-49BF-A02D-369E42C08460}" type="presOf" srcId="{888A4FBD-21F9-402A-B278-CC47E38927B7}" destId="{A42DA7FA-AB48-4A2B-AF45-97B651C19F80}" srcOrd="1" destOrd="0" presId="urn:microsoft.com/office/officeart/2008/layout/NameandTitleOrganizationalChart"/>
    <dgm:cxn modelId="{691A28D4-F7B5-48CB-8D8A-39F40F28B4A0}" srcId="{11DECEA3-2D4E-4C98-898B-D42BC1C52D46}" destId="{8AFBAFB6-A5D9-4AC0-B461-B2CD3C4AA548}" srcOrd="1" destOrd="0" parTransId="{0883DEC3-AFD8-46EF-A82D-30BADA1E966E}" sibTransId="{1B5483FD-B0EB-49EA-89AC-9EFCC87C5410}"/>
    <dgm:cxn modelId="{9C28DAD4-1076-490A-B413-53D9EEF80100}" srcId="{26C212CF-0AC6-4D5B-94AB-27E39AEFCBCE}" destId="{11DECEA3-2D4E-4C98-898B-D42BC1C52D46}" srcOrd="0" destOrd="0" parTransId="{C6477F8D-BC7C-48E4-8D2F-D3A12F7CD78D}" sibTransId="{8B03299C-B827-4DDD-BF81-DDE614162F75}"/>
    <dgm:cxn modelId="{D84D6DE1-C9FB-40F7-9BE7-9E00FCB885E0}" type="presOf" srcId="{40D4F137-D96E-4CCC-81C4-7160689F992B}" destId="{375BE380-016C-4823-9237-4254374DF005}" srcOrd="0" destOrd="0" presId="urn:microsoft.com/office/officeart/2008/layout/NameandTitleOrganizationalChart"/>
    <dgm:cxn modelId="{353EA1E9-36FB-4FB9-86B2-D8279FD52317}" type="presOf" srcId="{1B5483FD-B0EB-49EA-89AC-9EFCC87C5410}" destId="{18BCF595-C4FD-4E1B-B8A0-F0257242A63C}" srcOrd="0" destOrd="0" presId="urn:microsoft.com/office/officeart/2008/layout/NameandTitleOrganizationalChart"/>
    <dgm:cxn modelId="{50A190EA-DE91-4EA5-855E-8721B54FD203}" type="presOf" srcId="{C4884575-2CB5-4C78-BC80-8C11C70C9DFB}" destId="{AFC5D6EA-EDF9-4C57-A73E-95A8DB3B418D}" srcOrd="0" destOrd="0" presId="urn:microsoft.com/office/officeart/2008/layout/NameandTitleOrganizationalChart"/>
    <dgm:cxn modelId="{159778F3-13FA-4CBB-9659-E9311ED66020}" srcId="{11DECEA3-2D4E-4C98-898B-D42BC1C52D46}" destId="{BB17B6D8-F792-49F0-AD16-959C3C7FEFB0}" srcOrd="0" destOrd="0" parTransId="{6AE6E0D1-C8D2-4338-9FDC-915FB37CCFB4}" sibTransId="{7F1E48C9-874E-4FC4-8FC3-A13CBC986926}"/>
    <dgm:cxn modelId="{E26061F9-7DF6-4168-8608-DA02F06D0B71}" type="presOf" srcId="{8AFBAFB6-A5D9-4AC0-B461-B2CD3C4AA548}" destId="{03E1E43B-16CB-414E-AAEA-8AFB5A868D90}" srcOrd="0" destOrd="0" presId="urn:microsoft.com/office/officeart/2008/layout/NameandTitleOrganizationalChart"/>
    <dgm:cxn modelId="{AC024CFA-1E3E-4868-BD85-F5E8053F9F60}" type="presOf" srcId="{0883DEC3-AFD8-46EF-A82D-30BADA1E966E}" destId="{E48F3529-CF59-46F1-8012-1530DD2D07D7}" srcOrd="0" destOrd="0" presId="urn:microsoft.com/office/officeart/2008/layout/NameandTitleOrganizationalChart"/>
    <dgm:cxn modelId="{4AE7B02A-299C-44E7-BBC2-211E40BECB8B}" type="presParOf" srcId="{B838A2D9-F82F-4951-8FE9-BF653E3186B5}" destId="{79A331C7-74FC-48AD-BCBB-412FDDC6998B}" srcOrd="0" destOrd="0" presId="urn:microsoft.com/office/officeart/2008/layout/NameandTitleOrganizationalChart"/>
    <dgm:cxn modelId="{0A6B8339-5769-45D7-9856-D82FAC9A8F2C}" type="presParOf" srcId="{79A331C7-74FC-48AD-BCBB-412FDDC6998B}" destId="{39765C36-B463-46CE-9676-16908691CA32}" srcOrd="0" destOrd="0" presId="urn:microsoft.com/office/officeart/2008/layout/NameandTitleOrganizationalChart"/>
    <dgm:cxn modelId="{E9DFBB32-7EB4-41D3-9A8A-E4631B7427C2}" type="presParOf" srcId="{39765C36-B463-46CE-9676-16908691CA32}" destId="{1754BA1B-3166-42A4-AC80-40843B563581}" srcOrd="0" destOrd="0" presId="urn:microsoft.com/office/officeart/2008/layout/NameandTitleOrganizationalChart"/>
    <dgm:cxn modelId="{145AE15B-6120-4348-B921-35C37B5CF1B9}" type="presParOf" srcId="{39765C36-B463-46CE-9676-16908691CA32}" destId="{A523F61F-CB74-42AD-BCC6-0BFEBF342D1F}" srcOrd="1" destOrd="0" presId="urn:microsoft.com/office/officeart/2008/layout/NameandTitleOrganizationalChart"/>
    <dgm:cxn modelId="{8126C860-43A5-4005-B686-47D484BB91B2}" type="presParOf" srcId="{39765C36-B463-46CE-9676-16908691CA32}" destId="{1C1D385F-6018-406E-ACF5-FC4D503B19DD}" srcOrd="2" destOrd="0" presId="urn:microsoft.com/office/officeart/2008/layout/NameandTitleOrganizationalChart"/>
    <dgm:cxn modelId="{46533AEF-9B72-4434-9690-0E9EB8AE3269}" type="presParOf" srcId="{79A331C7-74FC-48AD-BCBB-412FDDC6998B}" destId="{AC0AA81A-1F7E-48FA-8A10-8924A515C1F3}" srcOrd="1" destOrd="0" presId="urn:microsoft.com/office/officeart/2008/layout/NameandTitleOrganizationalChart"/>
    <dgm:cxn modelId="{C1BA8752-3B63-48C5-8270-2A9C8EB6CE1A}" type="presParOf" srcId="{AC0AA81A-1F7E-48FA-8A10-8924A515C1F3}" destId="{E48F3529-CF59-46F1-8012-1530DD2D07D7}" srcOrd="0" destOrd="0" presId="urn:microsoft.com/office/officeart/2008/layout/NameandTitleOrganizationalChart"/>
    <dgm:cxn modelId="{D36105B5-DFE1-4694-9F40-D8EF2850CE37}" type="presParOf" srcId="{AC0AA81A-1F7E-48FA-8A10-8924A515C1F3}" destId="{AA084A1F-46EB-4151-BD41-77CB36B1FD76}" srcOrd="1" destOrd="0" presId="urn:microsoft.com/office/officeart/2008/layout/NameandTitleOrganizationalChart"/>
    <dgm:cxn modelId="{5ECDEB47-64D3-4A75-BC4D-4608906E495E}" type="presParOf" srcId="{AA084A1F-46EB-4151-BD41-77CB36B1FD76}" destId="{008A57C3-0E35-4772-954A-D2A98AC386A2}" srcOrd="0" destOrd="0" presId="urn:microsoft.com/office/officeart/2008/layout/NameandTitleOrganizationalChart"/>
    <dgm:cxn modelId="{5A5616FE-4CB3-4CFE-97F6-B86B8D2FB2B9}" type="presParOf" srcId="{008A57C3-0E35-4772-954A-D2A98AC386A2}" destId="{03E1E43B-16CB-414E-AAEA-8AFB5A868D90}" srcOrd="0" destOrd="0" presId="urn:microsoft.com/office/officeart/2008/layout/NameandTitleOrganizationalChart"/>
    <dgm:cxn modelId="{280C361F-5B80-43D9-B2AB-009323268A5E}" type="presParOf" srcId="{008A57C3-0E35-4772-954A-D2A98AC386A2}" destId="{18BCF595-C4FD-4E1B-B8A0-F0257242A63C}" srcOrd="1" destOrd="0" presId="urn:microsoft.com/office/officeart/2008/layout/NameandTitleOrganizationalChart"/>
    <dgm:cxn modelId="{E1E7E83B-DF97-426F-9A14-6857A32B5F06}" type="presParOf" srcId="{008A57C3-0E35-4772-954A-D2A98AC386A2}" destId="{AC5B6A1A-628D-4C48-B9A2-5AC381FE4211}" srcOrd="2" destOrd="0" presId="urn:microsoft.com/office/officeart/2008/layout/NameandTitleOrganizationalChart"/>
    <dgm:cxn modelId="{3864DAFA-0CAB-4B32-92BF-A877117AE0D7}" type="presParOf" srcId="{AA084A1F-46EB-4151-BD41-77CB36B1FD76}" destId="{F8E2DBB3-42E3-4C2E-8F14-52B2C89F441A}" srcOrd="1" destOrd="0" presId="urn:microsoft.com/office/officeart/2008/layout/NameandTitleOrganizationalChart"/>
    <dgm:cxn modelId="{8AB98174-F405-4AC5-956E-08B66C6E5876}" type="presParOf" srcId="{AA084A1F-46EB-4151-BD41-77CB36B1FD76}" destId="{FCEFAB94-BD34-4B81-9621-97FF57A12B04}" srcOrd="2" destOrd="0" presId="urn:microsoft.com/office/officeart/2008/layout/NameandTitleOrganizationalChart"/>
    <dgm:cxn modelId="{404C7514-01D7-401B-AC4A-3D9EA5647570}" type="presParOf" srcId="{AC0AA81A-1F7E-48FA-8A10-8924A515C1F3}" destId="{375BE380-016C-4823-9237-4254374DF005}" srcOrd="2" destOrd="0" presId="urn:microsoft.com/office/officeart/2008/layout/NameandTitleOrganizationalChart"/>
    <dgm:cxn modelId="{D03C053F-5767-4FE4-9114-40B0822BEDC1}" type="presParOf" srcId="{AC0AA81A-1F7E-48FA-8A10-8924A515C1F3}" destId="{14114C3E-3B91-4CDE-900D-A24E4D60D2AB}" srcOrd="3" destOrd="0" presId="urn:microsoft.com/office/officeart/2008/layout/NameandTitleOrganizationalChart"/>
    <dgm:cxn modelId="{1861BE7A-06B2-4037-A8FD-1C70A9F27C1D}" type="presParOf" srcId="{14114C3E-3B91-4CDE-900D-A24E4D60D2AB}" destId="{5D2AD950-B596-4954-8B3F-1AD69A0E3BCA}" srcOrd="0" destOrd="0" presId="urn:microsoft.com/office/officeart/2008/layout/NameandTitleOrganizationalChart"/>
    <dgm:cxn modelId="{3F2D4E51-FCB9-446E-AC7D-1C5A46D7454B}" type="presParOf" srcId="{5D2AD950-B596-4954-8B3F-1AD69A0E3BCA}" destId="{AFC5D6EA-EDF9-4C57-A73E-95A8DB3B418D}" srcOrd="0" destOrd="0" presId="urn:microsoft.com/office/officeart/2008/layout/NameandTitleOrganizationalChart"/>
    <dgm:cxn modelId="{4A1B93D8-A151-4853-94CC-4E765B11BB46}" type="presParOf" srcId="{5D2AD950-B596-4954-8B3F-1AD69A0E3BCA}" destId="{8EEF6F9F-D3E9-4949-84EF-11138D426E00}" srcOrd="1" destOrd="0" presId="urn:microsoft.com/office/officeart/2008/layout/NameandTitleOrganizationalChart"/>
    <dgm:cxn modelId="{1ACE47F9-6E28-43D7-AD92-7F733B7145E9}" type="presParOf" srcId="{5D2AD950-B596-4954-8B3F-1AD69A0E3BCA}" destId="{D13CA21E-B7DF-459C-8A20-B58EDBC04675}" srcOrd="2" destOrd="0" presId="urn:microsoft.com/office/officeart/2008/layout/NameandTitleOrganizationalChart"/>
    <dgm:cxn modelId="{4A6FA4C9-53EF-4D02-9046-53F7E0A21E24}" type="presParOf" srcId="{14114C3E-3B91-4CDE-900D-A24E4D60D2AB}" destId="{8737BB9A-4C74-4FA1-B0CF-9C4D93969C98}" srcOrd="1" destOrd="0" presId="urn:microsoft.com/office/officeart/2008/layout/NameandTitleOrganizationalChart"/>
    <dgm:cxn modelId="{F2955C16-EE5F-496D-AE64-239C68744072}" type="presParOf" srcId="{14114C3E-3B91-4CDE-900D-A24E4D60D2AB}" destId="{40CD37FA-A1FE-4D51-988D-49DD27DA11EE}" srcOrd="2" destOrd="0" presId="urn:microsoft.com/office/officeart/2008/layout/NameandTitleOrganizationalChart"/>
    <dgm:cxn modelId="{90009B19-97D3-486A-B6A2-5D8DA5290AE8}" type="presParOf" srcId="{AC0AA81A-1F7E-48FA-8A10-8924A515C1F3}" destId="{BB57981A-B21A-4AC9-86BE-C7BAD2AA7585}" srcOrd="4" destOrd="0" presId="urn:microsoft.com/office/officeart/2008/layout/NameandTitleOrganizationalChart"/>
    <dgm:cxn modelId="{5323B069-A26D-4CC0-BCC7-293E244DD28A}" type="presParOf" srcId="{AC0AA81A-1F7E-48FA-8A10-8924A515C1F3}" destId="{DF3BF713-4AF0-49F7-B0B8-4DDB8E7197DA}" srcOrd="5" destOrd="0" presId="urn:microsoft.com/office/officeart/2008/layout/NameandTitleOrganizationalChart"/>
    <dgm:cxn modelId="{4AD91150-AFBA-4E84-99B2-2C426E70CD07}" type="presParOf" srcId="{DF3BF713-4AF0-49F7-B0B8-4DDB8E7197DA}" destId="{A2740971-98EA-44EA-856B-01715DEFE55F}" srcOrd="0" destOrd="0" presId="urn:microsoft.com/office/officeart/2008/layout/NameandTitleOrganizationalChart"/>
    <dgm:cxn modelId="{ACE2C466-8BA0-4BEF-AD0F-1DA8667E76AB}" type="presParOf" srcId="{A2740971-98EA-44EA-856B-01715DEFE55F}" destId="{768835A1-AB6B-4141-B488-E4BC189801F2}" srcOrd="0" destOrd="0" presId="urn:microsoft.com/office/officeart/2008/layout/NameandTitleOrganizationalChart"/>
    <dgm:cxn modelId="{18E3E4CC-C3A0-4E0C-AD21-E3C5EBFF540E}" type="presParOf" srcId="{A2740971-98EA-44EA-856B-01715DEFE55F}" destId="{5E650720-BA68-4EFE-AC27-42DE2F1F843E}" srcOrd="1" destOrd="0" presId="urn:microsoft.com/office/officeart/2008/layout/NameandTitleOrganizationalChart"/>
    <dgm:cxn modelId="{823F935D-B899-4743-BCA1-B02CAE70890A}" type="presParOf" srcId="{A2740971-98EA-44EA-856B-01715DEFE55F}" destId="{A42DA7FA-AB48-4A2B-AF45-97B651C19F80}" srcOrd="2" destOrd="0" presId="urn:microsoft.com/office/officeart/2008/layout/NameandTitleOrganizationalChart"/>
    <dgm:cxn modelId="{BCF395D8-F169-4338-9F27-D6A9656CE620}" type="presParOf" srcId="{DF3BF713-4AF0-49F7-B0B8-4DDB8E7197DA}" destId="{87E65C1B-C468-4070-9551-AD3EF4F69F2B}" srcOrd="1" destOrd="0" presId="urn:microsoft.com/office/officeart/2008/layout/NameandTitleOrganizationalChart"/>
    <dgm:cxn modelId="{55BDD38B-9140-4148-8643-8218C05FEE74}" type="presParOf" srcId="{DF3BF713-4AF0-49F7-B0B8-4DDB8E7197DA}" destId="{BB242BE0-C242-4AE5-8889-32C4F692FA2A}" srcOrd="2" destOrd="0" presId="urn:microsoft.com/office/officeart/2008/layout/NameandTitleOrganizationalChart"/>
    <dgm:cxn modelId="{CF84CD4E-86D2-4347-ACED-B3B82A8A7D17}" type="presParOf" srcId="{79A331C7-74FC-48AD-BCBB-412FDDC6998B}" destId="{6D1759AD-EB74-4558-A825-29D4B2908A5C}" srcOrd="2" destOrd="0" presId="urn:microsoft.com/office/officeart/2008/layout/NameandTitleOrganizationalChart"/>
    <dgm:cxn modelId="{5C148EE3-444D-4E7D-A08C-F1D5628CA638}" type="presParOf" srcId="{6D1759AD-EB74-4558-A825-29D4B2908A5C}" destId="{ACA4C6BC-F8A9-4A9B-A784-66FF076F2282}" srcOrd="0" destOrd="0" presId="urn:microsoft.com/office/officeart/2008/layout/NameandTitleOrganizationalChart"/>
    <dgm:cxn modelId="{BD6B125B-DCEE-4AAB-98E5-EB32BF1BC04E}" type="presParOf" srcId="{6D1759AD-EB74-4558-A825-29D4B2908A5C}" destId="{AB215B85-D5A1-4244-A2F6-ED9F5C4DF49F}" srcOrd="1" destOrd="0" presId="urn:microsoft.com/office/officeart/2008/layout/NameandTitleOrganizationalChart"/>
    <dgm:cxn modelId="{399F4360-9B0E-4D51-A0A9-3BDD671D0DBA}" type="presParOf" srcId="{AB215B85-D5A1-4244-A2F6-ED9F5C4DF49F}" destId="{F75CD77A-F29D-45BE-A0D2-D5AF0DB66C5B}" srcOrd="0" destOrd="0" presId="urn:microsoft.com/office/officeart/2008/layout/NameandTitleOrganizationalChart"/>
    <dgm:cxn modelId="{210E3295-906B-4BB4-BD72-AD21C62478B0}" type="presParOf" srcId="{F75CD77A-F29D-45BE-A0D2-D5AF0DB66C5B}" destId="{82503F51-A9B8-4D0B-BEBE-2BF119E95C7E}" srcOrd="0" destOrd="0" presId="urn:microsoft.com/office/officeart/2008/layout/NameandTitleOrganizationalChart"/>
    <dgm:cxn modelId="{C98C363F-D4F8-41A9-B151-6BFF1B1FE5A5}" type="presParOf" srcId="{F75CD77A-F29D-45BE-A0D2-D5AF0DB66C5B}" destId="{A68BED77-3D53-40AD-B45C-F163DA44038F}" srcOrd="1" destOrd="0" presId="urn:microsoft.com/office/officeart/2008/layout/NameandTitleOrganizationalChart"/>
    <dgm:cxn modelId="{7666B305-1B53-4262-87F7-E214847ADE5D}" type="presParOf" srcId="{F75CD77A-F29D-45BE-A0D2-D5AF0DB66C5B}" destId="{683EC250-68C4-4C5A-8DC8-86F2F5B0FB98}" srcOrd="2" destOrd="0" presId="urn:microsoft.com/office/officeart/2008/layout/NameandTitleOrganizationalChart"/>
    <dgm:cxn modelId="{48D4E1EC-9F27-45B3-A5AD-8CB5CE7BD150}" type="presParOf" srcId="{AB215B85-D5A1-4244-A2F6-ED9F5C4DF49F}" destId="{C218B86B-F1D8-4C4E-B8BA-CFC17357C6B6}" srcOrd="1" destOrd="0" presId="urn:microsoft.com/office/officeart/2008/layout/NameandTitleOrganizationalChart"/>
    <dgm:cxn modelId="{E1D15D05-3328-44E6-BBBF-03610BED1332}" type="presParOf" srcId="{AB215B85-D5A1-4244-A2F6-ED9F5C4DF49F}" destId="{B73E9D84-5451-490A-B09B-780F7281E790}" srcOrd="2" destOrd="0" presId="urn:microsoft.com/office/officeart/2008/layout/NameandTitleOrganizationalChart"/>
  </dgm:cxnLst>
  <dgm:bg>
    <a:effectLst/>
  </dgm:bg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E38A23-F77C-4EAF-BD3E-71A9A2DBF3FC}" type="doc">
      <dgm:prSet loTypeId="urn:microsoft.com/office/officeart/2008/layout/AlternatingHexagons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79350EF-A869-474E-9690-C9FC4BE993B1}">
      <dgm:prSet phldrT="[文本]" custT="1"/>
      <dgm:spPr>
        <a:solidFill>
          <a:schemeClr val="bg1"/>
        </a:solidFill>
      </dgm:spPr>
      <dgm:t>
        <a:bodyPr/>
        <a:lstStyle/>
        <a:p>
          <a:pPr>
            <a:lnSpc>
              <a:spcPts val="1900"/>
            </a:lnSpc>
          </a:pPr>
          <a:r>
            <a:rPr lang="zh-CN" altLang="en-US" sz="1600" dirty="0">
              <a:solidFill>
                <a:srgbClr val="0D1512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点击添加标题</a:t>
          </a:r>
        </a:p>
      </dgm:t>
    </dgm:pt>
    <dgm:pt modelId="{9140611F-E944-4D87-AAFA-ACA04E62135E}" cxnId="{8BD7E241-A35E-43DB-BC8A-0011321C89CA}" type="parTrans">
      <dgm:prSet/>
      <dgm:spPr/>
      <dgm:t>
        <a:bodyPr/>
        <a:lstStyle/>
        <a:p>
          <a:endParaRPr lang="zh-CN" altLang="en-US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D88F5AE-8AD4-4EA4-B37D-B56EAC8F7A56}" cxnId="{8BD7E241-A35E-43DB-BC8A-0011321C89CA}" type="sibTrans">
      <dgm:prSet/>
      <dgm:spPr>
        <a:blipFill dpi="0" rotWithShape="0">
          <a:blip xmlns:r="http://schemas.openxmlformats.org/officeDocument/2006/relationships" r:embed="rId1"/>
          <a:srcRect/>
          <a:stretch>
            <a:fillRect l="-43000" t="3000" r="-10000" b="-3000"/>
          </a:stretch>
        </a:blipFill>
      </dgm:spPr>
      <dgm:t>
        <a:bodyPr/>
        <a:lstStyle/>
        <a:p>
          <a:endParaRPr lang="zh-CN" altLang="en-US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B14C23A-29C5-4EEC-946D-629D7AF9B5E4}">
      <dgm:prSet phldrT="[文本]" custT="1"/>
      <dgm:spPr>
        <a:solidFill>
          <a:srgbClr val="0D1512"/>
        </a:solidFill>
      </dgm:spPr>
      <dgm:t>
        <a:bodyPr/>
        <a:lstStyle/>
        <a:p>
          <a:pPr>
            <a:lnSpc>
              <a:spcPts val="1900"/>
            </a:lnSpc>
          </a:pPr>
          <a:r>
            <a: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点击添加标题</a:t>
          </a:r>
        </a:p>
      </dgm:t>
    </dgm:pt>
    <dgm:pt modelId="{78A45B5B-C0DA-4243-9CEF-FD2C0815FB51}" cxnId="{8EA3A618-BC7F-4AB2-A949-8296757A5FCB}" type="parTrans">
      <dgm:prSet/>
      <dgm:spPr/>
      <dgm:t>
        <a:bodyPr/>
        <a:lstStyle/>
        <a:p>
          <a:endParaRPr lang="zh-CN" altLang="en-US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0A24D6E-764B-45F0-A5A9-01FAE7EA68CD}" cxnId="{8EA3A618-BC7F-4AB2-A949-8296757A5FCB}" type="sibTrans">
      <dgm:prSet/>
      <dgm:spPr>
        <a:blipFill dpi="0" rotWithShape="0">
          <a:blip xmlns:r="http://schemas.openxmlformats.org/officeDocument/2006/relationships" r:embed="rId2"/>
          <a:srcRect/>
          <a:stretch>
            <a:fillRect l="-44000" r="-25000"/>
          </a:stretch>
        </a:blipFill>
      </dgm:spPr>
      <dgm:t>
        <a:bodyPr/>
        <a:lstStyle/>
        <a:p>
          <a:endParaRPr lang="zh-CN" altLang="en-US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9BCCC0-6D53-4294-B3F3-A5409E50F8C8}">
      <dgm:prSet phldrT="[文本]" custT="1"/>
      <dgm:spPr/>
      <dgm:t>
        <a:bodyPr/>
        <a:lstStyle/>
        <a:p>
          <a:pPr marL="0" algn="ctr" defTabSz="914400" rtl="0" eaLnBrk="1" latinLnBrk="0" hangingPunct="1">
            <a:lnSpc>
              <a:spcPts val="1300"/>
            </a:lnSpc>
          </a:pPr>
          <a:r>
            <a:rPr lang="zh-CN" altLang="en-US" sz="1600" b="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点击添加内容</a:t>
          </a:r>
          <a:endParaRPr lang="en-US" altLang="zh-CN" sz="1600" b="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marL="0" algn="ctr" defTabSz="914400" rtl="0" eaLnBrk="1" latinLnBrk="0" hangingPunct="1">
            <a:lnSpc>
              <a:spcPts val="1300"/>
            </a:lnSpc>
          </a:pPr>
          <a:r>
            <a:rPr lang="en-US" altLang="zh-CN" sz="1600" b="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600" b="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8396FA15-4DBE-45E5-908C-35A1FB50A6CF}" cxnId="{425F6A95-C7B3-4F2D-BF82-AC56EC56F2A3}" type="parTrans">
      <dgm:prSet/>
      <dgm:spPr/>
      <dgm:t>
        <a:bodyPr/>
        <a:lstStyle/>
        <a:p>
          <a:endParaRPr lang="zh-CN" altLang="en-US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4FC486F-BE63-46E3-AE8F-BB9EBA2C5027}" cxnId="{425F6A95-C7B3-4F2D-BF82-AC56EC56F2A3}" type="sibTrans">
      <dgm:prSet/>
      <dgm:spPr/>
      <dgm:t>
        <a:bodyPr/>
        <a:lstStyle/>
        <a:p>
          <a:endParaRPr lang="zh-CN" altLang="en-US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05A134C-EE16-4E77-9D8D-086CC6F1A267}">
      <dgm:prSet phldrT="[文本]" custT="1"/>
      <dgm:spPr>
        <a:solidFill>
          <a:schemeClr val="bg1"/>
        </a:solidFill>
      </dgm:spPr>
      <dgm:t>
        <a:bodyPr/>
        <a:lstStyle/>
        <a:p>
          <a:pPr>
            <a:lnSpc>
              <a:spcPts val="1900"/>
            </a:lnSpc>
          </a:pPr>
          <a:r>
            <a:rPr lang="zh-CN" altLang="en-US" sz="1600" dirty="0">
              <a:solidFill>
                <a:srgbClr val="0D1512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点击添加标题</a:t>
          </a:r>
        </a:p>
      </dgm:t>
    </dgm:pt>
    <dgm:pt modelId="{3F58441C-3BE8-4602-9D51-FF009A8DCDA3}" cxnId="{BF880DEF-ADCD-477A-BBDF-64BD83E9CB51}" type="parTrans">
      <dgm:prSet/>
      <dgm:spPr/>
      <dgm:t>
        <a:bodyPr/>
        <a:lstStyle/>
        <a:p>
          <a:endParaRPr lang="zh-CN" altLang="en-US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DC14A2-4332-407F-BDD7-457FB9ED4C80}" cxnId="{BF880DEF-ADCD-477A-BBDF-64BD83E9CB51}" type="sibTrans">
      <dgm:prSet/>
      <dgm:spPr>
        <a:blipFill dpi="0" rotWithShape="0">
          <a:blip xmlns:r="http://schemas.openxmlformats.org/officeDocument/2006/relationships" r:embed="rId3"/>
          <a:srcRect/>
          <a:stretch>
            <a:fillRect l="-55000" t="-17000" r="-7000" b="3000"/>
          </a:stretch>
        </a:blipFill>
      </dgm:spPr>
      <dgm:t>
        <a:bodyPr/>
        <a:lstStyle/>
        <a:p>
          <a:endParaRPr lang="zh-CN" altLang="en-US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0E53169-A2FA-49BC-AD80-92F1B21ECDDA}" type="pres">
      <dgm:prSet presAssocID="{CEE38A23-F77C-4EAF-BD3E-71A9A2DBF3FC}" presName="Name0" presStyleCnt="0">
        <dgm:presLayoutVars>
          <dgm:chMax/>
          <dgm:chPref/>
          <dgm:dir/>
          <dgm:animLvl val="lvl"/>
        </dgm:presLayoutVars>
      </dgm:prSet>
      <dgm:spPr/>
    </dgm:pt>
    <dgm:pt modelId="{E7ED32CD-03F3-46F0-96F7-658542F6159C}" type="pres">
      <dgm:prSet presAssocID="{179350EF-A869-474E-9690-C9FC4BE993B1}" presName="composite" presStyleCnt="0"/>
      <dgm:spPr/>
    </dgm:pt>
    <dgm:pt modelId="{7F4EC9AB-AC63-4BCC-B986-B9074C393C8A}" type="pres">
      <dgm:prSet presAssocID="{179350EF-A869-474E-9690-C9FC4BE993B1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4EEFFB7B-2C4D-4F00-B89A-8E275C060A3B}" type="pres">
      <dgm:prSet presAssocID="{179350EF-A869-474E-9690-C9FC4BE993B1}" presName="Childtext1" presStyleLbl="revTx" presStyleIdx="0" presStyleCnt="3" custLinFactNeighborX="61278" custLinFactNeighborY="-31569">
        <dgm:presLayoutVars>
          <dgm:chMax val="0"/>
          <dgm:chPref val="0"/>
          <dgm:bulletEnabled val="1"/>
        </dgm:presLayoutVars>
      </dgm:prSet>
      <dgm:spPr/>
    </dgm:pt>
    <dgm:pt modelId="{62522847-D7BD-4BBB-B063-53801F54E05D}" type="pres">
      <dgm:prSet presAssocID="{179350EF-A869-474E-9690-C9FC4BE993B1}" presName="BalanceSpacing" presStyleCnt="0"/>
      <dgm:spPr/>
    </dgm:pt>
    <dgm:pt modelId="{F107BDBC-8823-43B3-82FF-AFCCE8C19471}" type="pres">
      <dgm:prSet presAssocID="{179350EF-A869-474E-9690-C9FC4BE993B1}" presName="BalanceSpacing1" presStyleCnt="0"/>
      <dgm:spPr/>
    </dgm:pt>
    <dgm:pt modelId="{CCD35C0C-4C17-49C0-B228-3AF87A6CE603}" type="pres">
      <dgm:prSet presAssocID="{4D88F5AE-8AD4-4EA4-B37D-B56EAC8F7A56}" presName="Accent1Text" presStyleLbl="node1" presStyleIdx="1" presStyleCnt="6" custLinFactX="57726" custLinFactNeighborX="100000" custLinFactNeighborY="84627"/>
      <dgm:spPr/>
    </dgm:pt>
    <dgm:pt modelId="{DAF7586F-BA1D-46BD-918D-F0A8973D37F5}" type="pres">
      <dgm:prSet presAssocID="{4D88F5AE-8AD4-4EA4-B37D-B56EAC8F7A56}" presName="spaceBetweenRectangles" presStyleCnt="0"/>
      <dgm:spPr/>
    </dgm:pt>
    <dgm:pt modelId="{56FF0E8E-F907-497A-8169-E9D19A1E211F}" type="pres">
      <dgm:prSet presAssocID="{6B14C23A-29C5-4EEC-946D-629D7AF9B5E4}" presName="composite" presStyleCnt="0"/>
      <dgm:spPr/>
    </dgm:pt>
    <dgm:pt modelId="{DA739A25-8F62-4496-99BD-5918ADA2178E}" type="pres">
      <dgm:prSet presAssocID="{6B14C23A-29C5-4EEC-946D-629D7AF9B5E4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2F66B9EC-290E-4C73-B12A-9D0D043CB8D1}" type="pres">
      <dgm:prSet presAssocID="{6B14C23A-29C5-4EEC-946D-629D7AF9B5E4}" presName="Childtext1" presStyleLbl="revTx" presStyleIdx="1" presStyleCnt="3" custLinFactNeighborX="-74733" custLinFactNeighborY="-43862">
        <dgm:presLayoutVars>
          <dgm:chMax val="0"/>
          <dgm:chPref val="0"/>
          <dgm:bulletEnabled val="1"/>
        </dgm:presLayoutVars>
      </dgm:prSet>
      <dgm:spPr/>
    </dgm:pt>
    <dgm:pt modelId="{A0BE630F-EDDB-48F2-8D55-514ABCD4E262}" type="pres">
      <dgm:prSet presAssocID="{6B14C23A-29C5-4EEC-946D-629D7AF9B5E4}" presName="BalanceSpacing" presStyleCnt="0"/>
      <dgm:spPr/>
    </dgm:pt>
    <dgm:pt modelId="{C8541813-33C2-4532-A2D8-A3ED98D1E3A0}" type="pres">
      <dgm:prSet presAssocID="{6B14C23A-29C5-4EEC-946D-629D7AF9B5E4}" presName="BalanceSpacing1" presStyleCnt="0"/>
      <dgm:spPr/>
    </dgm:pt>
    <dgm:pt modelId="{5E8AAC05-AEF6-4D0F-A19D-3190DE8B8F10}" type="pres">
      <dgm:prSet presAssocID="{10A24D6E-764B-45F0-A5A9-01FAE7EA68CD}" presName="Accent1Text" presStyleLbl="node1" presStyleIdx="3" presStyleCnt="6" custScaleX="96579" custLinFactX="-59698" custLinFactNeighborX="-100000" custLinFactNeighborY="-85137"/>
      <dgm:spPr/>
    </dgm:pt>
    <dgm:pt modelId="{BA5064DB-D4A2-4107-8D2E-CC3007F09A8C}" type="pres">
      <dgm:prSet presAssocID="{10A24D6E-764B-45F0-A5A9-01FAE7EA68CD}" presName="spaceBetweenRectangles" presStyleCnt="0"/>
      <dgm:spPr/>
    </dgm:pt>
    <dgm:pt modelId="{BF801E5F-EA06-4C29-9879-63176F50177B}" type="pres">
      <dgm:prSet presAssocID="{705A134C-EE16-4E77-9D8D-086CC6F1A267}" presName="composite" presStyleCnt="0"/>
      <dgm:spPr/>
    </dgm:pt>
    <dgm:pt modelId="{23B0E7B5-9982-4B17-84ED-B14BE5DA91FB}" type="pres">
      <dgm:prSet presAssocID="{705A134C-EE16-4E77-9D8D-086CC6F1A267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CC5248F7-FD7F-47B7-9B8C-336B5F965FBA}" type="pres">
      <dgm:prSet presAssocID="{705A134C-EE16-4E77-9D8D-086CC6F1A267}" presName="Childtext1" presStyleLbl="revTx" presStyleIdx="2" presStyleCnt="3" custLinFactNeighborX="61278" custLinFactNeighborY="-37139">
        <dgm:presLayoutVars>
          <dgm:chMax val="0"/>
          <dgm:chPref val="0"/>
          <dgm:bulletEnabled val="1"/>
        </dgm:presLayoutVars>
      </dgm:prSet>
      <dgm:spPr/>
    </dgm:pt>
    <dgm:pt modelId="{A193B1C8-8D29-4BA3-B7F8-444F908C9E68}" type="pres">
      <dgm:prSet presAssocID="{705A134C-EE16-4E77-9D8D-086CC6F1A267}" presName="BalanceSpacing" presStyleCnt="0"/>
      <dgm:spPr/>
    </dgm:pt>
    <dgm:pt modelId="{6F3E0035-ABBC-4039-80C3-F5D9873BB74E}" type="pres">
      <dgm:prSet presAssocID="{705A134C-EE16-4E77-9D8D-086CC6F1A267}" presName="BalanceSpacing1" presStyleCnt="0"/>
      <dgm:spPr/>
    </dgm:pt>
    <dgm:pt modelId="{2898871A-3684-406D-AD0B-95942517DAEE}" type="pres">
      <dgm:prSet presAssocID="{AFDC14A2-4332-407F-BDD7-457FB9ED4C80}" presName="Accent1Text" presStyleLbl="node1" presStyleIdx="5" presStyleCnt="6"/>
      <dgm:spPr/>
    </dgm:pt>
  </dgm:ptLst>
  <dgm:cxnLst>
    <dgm:cxn modelId="{81BC300D-DA8D-4020-90C3-113DA021D5A1}" type="presOf" srcId="{705A134C-EE16-4E77-9D8D-086CC6F1A267}" destId="{23B0E7B5-9982-4B17-84ED-B14BE5DA91FB}" srcOrd="0" destOrd="0" presId="urn:microsoft.com/office/officeart/2008/layout/AlternatingHexagons"/>
    <dgm:cxn modelId="{8EA3A618-BC7F-4AB2-A949-8296757A5FCB}" srcId="{CEE38A23-F77C-4EAF-BD3E-71A9A2DBF3FC}" destId="{6B14C23A-29C5-4EEC-946D-629D7AF9B5E4}" srcOrd="1" destOrd="0" parTransId="{78A45B5B-C0DA-4243-9CEF-FD2C0815FB51}" sibTransId="{10A24D6E-764B-45F0-A5A9-01FAE7EA68CD}"/>
    <dgm:cxn modelId="{F3CF2D2F-93FE-4D1E-AA3B-B7BA54084BB5}" type="presOf" srcId="{6B14C23A-29C5-4EEC-946D-629D7AF9B5E4}" destId="{DA739A25-8F62-4496-99BD-5918ADA2178E}" srcOrd="0" destOrd="0" presId="urn:microsoft.com/office/officeart/2008/layout/AlternatingHexagons"/>
    <dgm:cxn modelId="{1000E340-28B6-4E1A-965E-A1149E469D22}" type="presOf" srcId="{179350EF-A869-474E-9690-C9FC4BE993B1}" destId="{7F4EC9AB-AC63-4BCC-B986-B9074C393C8A}" srcOrd="0" destOrd="0" presId="urn:microsoft.com/office/officeart/2008/layout/AlternatingHexagons"/>
    <dgm:cxn modelId="{8BD7E241-A35E-43DB-BC8A-0011321C89CA}" srcId="{CEE38A23-F77C-4EAF-BD3E-71A9A2DBF3FC}" destId="{179350EF-A869-474E-9690-C9FC4BE993B1}" srcOrd="0" destOrd="0" parTransId="{9140611F-E944-4D87-AAFA-ACA04E62135E}" sibTransId="{4D88F5AE-8AD4-4EA4-B37D-B56EAC8F7A56}"/>
    <dgm:cxn modelId="{05D25751-B6A8-402D-9F4A-395E013C3B65}" type="presOf" srcId="{AFDC14A2-4332-407F-BDD7-457FB9ED4C80}" destId="{2898871A-3684-406D-AD0B-95942517DAEE}" srcOrd="0" destOrd="0" presId="urn:microsoft.com/office/officeart/2008/layout/AlternatingHexagons"/>
    <dgm:cxn modelId="{425F6A95-C7B3-4F2D-BF82-AC56EC56F2A3}" srcId="{6B14C23A-29C5-4EEC-946D-629D7AF9B5E4}" destId="{7C9BCCC0-6D53-4294-B3F3-A5409E50F8C8}" srcOrd="0" destOrd="0" parTransId="{8396FA15-4DBE-45E5-908C-35A1FB50A6CF}" sibTransId="{14FC486F-BE63-46E3-AE8F-BB9EBA2C5027}"/>
    <dgm:cxn modelId="{7D6631A1-6FEB-4E7A-B968-88912458C60D}" type="presOf" srcId="{CEE38A23-F77C-4EAF-BD3E-71A9A2DBF3FC}" destId="{B0E53169-A2FA-49BC-AD80-92F1B21ECDDA}" srcOrd="0" destOrd="0" presId="urn:microsoft.com/office/officeart/2008/layout/AlternatingHexagons"/>
    <dgm:cxn modelId="{CA6E5BC4-C7E8-43DE-B303-CB12AB811FD9}" type="presOf" srcId="{10A24D6E-764B-45F0-A5A9-01FAE7EA68CD}" destId="{5E8AAC05-AEF6-4D0F-A19D-3190DE8B8F10}" srcOrd="0" destOrd="0" presId="urn:microsoft.com/office/officeart/2008/layout/AlternatingHexagons"/>
    <dgm:cxn modelId="{2C7A66EE-7634-4068-950A-DE26572D64BE}" type="presOf" srcId="{7C9BCCC0-6D53-4294-B3F3-A5409E50F8C8}" destId="{2F66B9EC-290E-4C73-B12A-9D0D043CB8D1}" srcOrd="0" destOrd="0" presId="urn:microsoft.com/office/officeart/2008/layout/AlternatingHexagons"/>
    <dgm:cxn modelId="{BF880DEF-ADCD-477A-BBDF-64BD83E9CB51}" srcId="{CEE38A23-F77C-4EAF-BD3E-71A9A2DBF3FC}" destId="{705A134C-EE16-4E77-9D8D-086CC6F1A267}" srcOrd="2" destOrd="0" parTransId="{3F58441C-3BE8-4602-9D51-FF009A8DCDA3}" sibTransId="{AFDC14A2-4332-407F-BDD7-457FB9ED4C80}"/>
    <dgm:cxn modelId="{CC2213F9-9847-4D5F-84D4-05092DFA5024}" type="presOf" srcId="{4D88F5AE-8AD4-4EA4-B37D-B56EAC8F7A56}" destId="{CCD35C0C-4C17-49C0-B228-3AF87A6CE603}" srcOrd="0" destOrd="0" presId="urn:microsoft.com/office/officeart/2008/layout/AlternatingHexagons"/>
    <dgm:cxn modelId="{3412D882-80E0-4E7D-999F-2D5BB72E2FB5}" type="presParOf" srcId="{B0E53169-A2FA-49BC-AD80-92F1B21ECDDA}" destId="{E7ED32CD-03F3-46F0-96F7-658542F6159C}" srcOrd="0" destOrd="0" presId="urn:microsoft.com/office/officeart/2008/layout/AlternatingHexagons"/>
    <dgm:cxn modelId="{D071C5DD-A4F0-453D-BA5C-B96183C5C039}" type="presParOf" srcId="{E7ED32CD-03F3-46F0-96F7-658542F6159C}" destId="{7F4EC9AB-AC63-4BCC-B986-B9074C393C8A}" srcOrd="0" destOrd="0" presId="urn:microsoft.com/office/officeart/2008/layout/AlternatingHexagons"/>
    <dgm:cxn modelId="{A1AF7952-6BDE-4356-8963-12C53133C1D7}" type="presParOf" srcId="{E7ED32CD-03F3-46F0-96F7-658542F6159C}" destId="{4EEFFB7B-2C4D-4F00-B89A-8E275C060A3B}" srcOrd="1" destOrd="0" presId="urn:microsoft.com/office/officeart/2008/layout/AlternatingHexagons"/>
    <dgm:cxn modelId="{BE689A4D-4B60-4073-BB5D-A58910BBDC6E}" type="presParOf" srcId="{E7ED32CD-03F3-46F0-96F7-658542F6159C}" destId="{62522847-D7BD-4BBB-B063-53801F54E05D}" srcOrd="2" destOrd="0" presId="urn:microsoft.com/office/officeart/2008/layout/AlternatingHexagons"/>
    <dgm:cxn modelId="{B861054D-274C-4FB4-91A0-A6B125894941}" type="presParOf" srcId="{E7ED32CD-03F3-46F0-96F7-658542F6159C}" destId="{F107BDBC-8823-43B3-82FF-AFCCE8C19471}" srcOrd="3" destOrd="0" presId="urn:microsoft.com/office/officeart/2008/layout/AlternatingHexagons"/>
    <dgm:cxn modelId="{4147528C-9470-4DB3-976B-3B9B980F7C37}" type="presParOf" srcId="{E7ED32CD-03F3-46F0-96F7-658542F6159C}" destId="{CCD35C0C-4C17-49C0-B228-3AF87A6CE603}" srcOrd="4" destOrd="0" presId="urn:microsoft.com/office/officeart/2008/layout/AlternatingHexagons"/>
    <dgm:cxn modelId="{DD9BEA7A-ACBF-4448-A62B-DFF23143063F}" type="presParOf" srcId="{B0E53169-A2FA-49BC-AD80-92F1B21ECDDA}" destId="{DAF7586F-BA1D-46BD-918D-F0A8973D37F5}" srcOrd="1" destOrd="0" presId="urn:microsoft.com/office/officeart/2008/layout/AlternatingHexagons"/>
    <dgm:cxn modelId="{EB7BFD05-D83E-4DD2-9D28-3C22EB40AD36}" type="presParOf" srcId="{B0E53169-A2FA-49BC-AD80-92F1B21ECDDA}" destId="{56FF0E8E-F907-497A-8169-E9D19A1E211F}" srcOrd="2" destOrd="0" presId="urn:microsoft.com/office/officeart/2008/layout/AlternatingHexagons"/>
    <dgm:cxn modelId="{9FDB73EA-A174-4465-AA45-217E2A8306D8}" type="presParOf" srcId="{56FF0E8E-F907-497A-8169-E9D19A1E211F}" destId="{DA739A25-8F62-4496-99BD-5918ADA2178E}" srcOrd="0" destOrd="0" presId="urn:microsoft.com/office/officeart/2008/layout/AlternatingHexagons"/>
    <dgm:cxn modelId="{BBA52CC2-EC16-4091-9B62-21B427AA24FA}" type="presParOf" srcId="{56FF0E8E-F907-497A-8169-E9D19A1E211F}" destId="{2F66B9EC-290E-4C73-B12A-9D0D043CB8D1}" srcOrd="1" destOrd="0" presId="urn:microsoft.com/office/officeart/2008/layout/AlternatingHexagons"/>
    <dgm:cxn modelId="{1576E9BA-4BEA-4853-A14D-3B6F58536F69}" type="presParOf" srcId="{56FF0E8E-F907-497A-8169-E9D19A1E211F}" destId="{A0BE630F-EDDB-48F2-8D55-514ABCD4E262}" srcOrd="2" destOrd="0" presId="urn:microsoft.com/office/officeart/2008/layout/AlternatingHexagons"/>
    <dgm:cxn modelId="{298BEA1B-258E-4970-AA67-E04072A1881B}" type="presParOf" srcId="{56FF0E8E-F907-497A-8169-E9D19A1E211F}" destId="{C8541813-33C2-4532-A2D8-A3ED98D1E3A0}" srcOrd="3" destOrd="0" presId="urn:microsoft.com/office/officeart/2008/layout/AlternatingHexagons"/>
    <dgm:cxn modelId="{AB348CEF-8001-4C19-9814-6FEE673A6ACA}" type="presParOf" srcId="{56FF0E8E-F907-497A-8169-E9D19A1E211F}" destId="{5E8AAC05-AEF6-4D0F-A19D-3190DE8B8F10}" srcOrd="4" destOrd="0" presId="urn:microsoft.com/office/officeart/2008/layout/AlternatingHexagons"/>
    <dgm:cxn modelId="{61FB8058-682B-4B0D-A4B2-EF240B4C772D}" type="presParOf" srcId="{B0E53169-A2FA-49BC-AD80-92F1B21ECDDA}" destId="{BA5064DB-D4A2-4107-8D2E-CC3007F09A8C}" srcOrd="3" destOrd="0" presId="urn:microsoft.com/office/officeart/2008/layout/AlternatingHexagons"/>
    <dgm:cxn modelId="{1EE1EA28-0385-4163-A6C7-AEB98B2CB63F}" type="presParOf" srcId="{B0E53169-A2FA-49BC-AD80-92F1B21ECDDA}" destId="{BF801E5F-EA06-4C29-9879-63176F50177B}" srcOrd="4" destOrd="0" presId="urn:microsoft.com/office/officeart/2008/layout/AlternatingHexagons"/>
    <dgm:cxn modelId="{0FD0769F-2F38-4AEE-9075-8C13E2156CCB}" type="presParOf" srcId="{BF801E5F-EA06-4C29-9879-63176F50177B}" destId="{23B0E7B5-9982-4B17-84ED-B14BE5DA91FB}" srcOrd="0" destOrd="0" presId="urn:microsoft.com/office/officeart/2008/layout/AlternatingHexagons"/>
    <dgm:cxn modelId="{A4005935-B13F-4775-8F9E-5A05834BC284}" type="presParOf" srcId="{BF801E5F-EA06-4C29-9879-63176F50177B}" destId="{CC5248F7-FD7F-47B7-9B8C-336B5F965FBA}" srcOrd="1" destOrd="0" presId="urn:microsoft.com/office/officeart/2008/layout/AlternatingHexagons"/>
    <dgm:cxn modelId="{BBCC23A7-6C3E-46A4-A9F4-26D6294A3B13}" type="presParOf" srcId="{BF801E5F-EA06-4C29-9879-63176F50177B}" destId="{A193B1C8-8D29-4BA3-B7F8-444F908C9E68}" srcOrd="2" destOrd="0" presId="urn:microsoft.com/office/officeart/2008/layout/AlternatingHexagons"/>
    <dgm:cxn modelId="{96CC3977-2665-4742-B672-04E2492A379E}" type="presParOf" srcId="{BF801E5F-EA06-4C29-9879-63176F50177B}" destId="{6F3E0035-ABBC-4039-80C3-F5D9873BB74E}" srcOrd="3" destOrd="0" presId="urn:microsoft.com/office/officeart/2008/layout/AlternatingHexagons"/>
    <dgm:cxn modelId="{07A31D44-0067-4F65-9D2B-C983F1D93A70}" type="presParOf" srcId="{BF801E5F-EA06-4C29-9879-63176F50177B}" destId="{2898871A-3684-406D-AD0B-95942517DAEE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A4C6BC-F8A9-4A9B-A784-66FF076F2282}">
      <dsp:nvSpPr>
        <dsp:cNvPr id="0" name=""/>
        <dsp:cNvSpPr/>
      </dsp:nvSpPr>
      <dsp:spPr>
        <a:xfrm>
          <a:off x="2543929" y="1042173"/>
          <a:ext cx="254309" cy="830814"/>
        </a:xfrm>
        <a:custGeom>
          <a:avLst/>
          <a:gdLst/>
          <a:ahLst/>
          <a:cxnLst/>
          <a:rect l="0" t="0" r="0" b="0"/>
          <a:pathLst>
            <a:path>
              <a:moveTo>
                <a:pt x="254309" y="0"/>
              </a:moveTo>
              <a:lnTo>
                <a:pt x="254309" y="830814"/>
              </a:lnTo>
              <a:lnTo>
                <a:pt x="0" y="830814"/>
              </a:lnTo>
            </a:path>
          </a:pathLst>
        </a:custGeom>
        <a:noFill/>
        <a:ln w="12700" cap="flat" cmpd="sng" algn="ctr">
          <a:solidFill>
            <a:schemeClr val="tx1">
              <a:lumMod val="95000"/>
              <a:lumOff val="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57981A-B21A-4AC9-86BE-C7BAD2AA7585}">
      <dsp:nvSpPr>
        <dsp:cNvPr id="0" name=""/>
        <dsp:cNvSpPr/>
      </dsp:nvSpPr>
      <dsp:spPr>
        <a:xfrm>
          <a:off x="2798239" y="1042173"/>
          <a:ext cx="1997464" cy="16616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1761"/>
              </a:lnTo>
              <a:lnTo>
                <a:pt x="1997464" y="1481761"/>
              </a:lnTo>
              <a:lnTo>
                <a:pt x="1997464" y="1661628"/>
              </a:lnTo>
            </a:path>
          </a:pathLst>
        </a:custGeom>
        <a:noFill/>
        <a:ln w="12700" cap="flat" cmpd="sng" algn="ctr">
          <a:solidFill>
            <a:schemeClr val="tx1">
              <a:lumMod val="95000"/>
              <a:lumOff val="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5BE380-016C-4823-9237-4254374DF005}">
      <dsp:nvSpPr>
        <dsp:cNvPr id="0" name=""/>
        <dsp:cNvSpPr/>
      </dsp:nvSpPr>
      <dsp:spPr>
        <a:xfrm>
          <a:off x="2752519" y="1042173"/>
          <a:ext cx="91440" cy="16616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61628"/>
              </a:lnTo>
            </a:path>
          </a:pathLst>
        </a:custGeom>
        <a:noFill/>
        <a:ln w="12700" cap="flat" cmpd="sng" algn="ctr">
          <a:solidFill>
            <a:schemeClr val="tx1">
              <a:lumMod val="95000"/>
              <a:lumOff val="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8F3529-CF59-46F1-8012-1530DD2D07D7}">
      <dsp:nvSpPr>
        <dsp:cNvPr id="0" name=""/>
        <dsp:cNvSpPr/>
      </dsp:nvSpPr>
      <dsp:spPr>
        <a:xfrm>
          <a:off x="800774" y="1042173"/>
          <a:ext cx="1997464" cy="1661628"/>
        </a:xfrm>
        <a:custGeom>
          <a:avLst/>
          <a:gdLst/>
          <a:ahLst/>
          <a:cxnLst/>
          <a:rect l="0" t="0" r="0" b="0"/>
          <a:pathLst>
            <a:path>
              <a:moveTo>
                <a:pt x="1997464" y="0"/>
              </a:moveTo>
              <a:lnTo>
                <a:pt x="1997464" y="1481761"/>
              </a:lnTo>
              <a:lnTo>
                <a:pt x="0" y="1481761"/>
              </a:lnTo>
              <a:lnTo>
                <a:pt x="0" y="1661628"/>
              </a:lnTo>
            </a:path>
          </a:pathLst>
        </a:custGeom>
        <a:noFill/>
        <a:ln w="12700" cap="flat" cmpd="sng" algn="ctr">
          <a:solidFill>
            <a:schemeClr val="tx1">
              <a:lumMod val="95000"/>
              <a:lumOff val="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54BA1B-3166-42A4-AC80-40843B563581}">
      <dsp:nvSpPr>
        <dsp:cNvPr id="0" name=""/>
        <dsp:cNvSpPr/>
      </dsp:nvSpPr>
      <dsp:spPr>
        <a:xfrm>
          <a:off x="2053816" y="271315"/>
          <a:ext cx="1488845" cy="770858"/>
        </a:xfrm>
        <a:prstGeom prst="rect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108777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>
              <a:solidFill>
                <a:srgbClr val="0D1512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sp:txBody>
      <dsp:txXfrm>
        <a:off x="2053816" y="271315"/>
        <a:ext cx="1488845" cy="770858"/>
      </dsp:txXfrm>
    </dsp:sp>
    <dsp:sp modelId="{A523F61F-CB74-42AD-BCC6-0BFEBF342D1F}">
      <dsp:nvSpPr>
        <dsp:cNvPr id="0" name=""/>
        <dsp:cNvSpPr/>
      </dsp:nvSpPr>
      <dsp:spPr>
        <a:xfrm>
          <a:off x="2351585" y="870872"/>
          <a:ext cx="1339961" cy="256952"/>
        </a:xfrm>
        <a:prstGeom prst="rect">
          <a:avLst/>
        </a:prstGeom>
        <a:solidFill>
          <a:srgbClr val="0D151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b="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351585" y="870872"/>
        <a:ext cx="1339961" cy="256952"/>
      </dsp:txXfrm>
    </dsp:sp>
    <dsp:sp modelId="{03E1E43B-16CB-414E-AAEA-8AFB5A868D90}">
      <dsp:nvSpPr>
        <dsp:cNvPr id="0" name=""/>
        <dsp:cNvSpPr/>
      </dsp:nvSpPr>
      <dsp:spPr>
        <a:xfrm>
          <a:off x="56351" y="2703802"/>
          <a:ext cx="1488845" cy="770858"/>
        </a:xfrm>
        <a:prstGeom prst="rect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108777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>
              <a:solidFill>
                <a:srgbClr val="0D1512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kern="1200" dirty="0">
            <a:solidFill>
              <a:srgbClr val="0D1512"/>
            </a:solidFill>
          </a:endParaRPr>
        </a:p>
      </dsp:txBody>
      <dsp:txXfrm>
        <a:off x="56351" y="2703802"/>
        <a:ext cx="1488845" cy="770858"/>
      </dsp:txXfrm>
    </dsp:sp>
    <dsp:sp modelId="{18BCF595-C4FD-4E1B-B8A0-F0257242A63C}">
      <dsp:nvSpPr>
        <dsp:cNvPr id="0" name=""/>
        <dsp:cNvSpPr/>
      </dsp:nvSpPr>
      <dsp:spPr>
        <a:xfrm>
          <a:off x="354121" y="3303358"/>
          <a:ext cx="1339961" cy="256952"/>
        </a:xfrm>
        <a:prstGeom prst="rect">
          <a:avLst/>
        </a:prstGeom>
        <a:solidFill>
          <a:srgbClr val="0D151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b="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54121" y="3303358"/>
        <a:ext cx="1339961" cy="256952"/>
      </dsp:txXfrm>
    </dsp:sp>
    <dsp:sp modelId="{AFC5D6EA-EDF9-4C57-A73E-95A8DB3B418D}">
      <dsp:nvSpPr>
        <dsp:cNvPr id="0" name=""/>
        <dsp:cNvSpPr/>
      </dsp:nvSpPr>
      <dsp:spPr>
        <a:xfrm>
          <a:off x="2053816" y="2703802"/>
          <a:ext cx="1488845" cy="770858"/>
        </a:xfrm>
        <a:prstGeom prst="rect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108777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>
              <a:solidFill>
                <a:srgbClr val="0D1512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kern="1200" dirty="0">
            <a:solidFill>
              <a:srgbClr val="0D1512"/>
            </a:solidFill>
          </a:endParaRPr>
        </a:p>
      </dsp:txBody>
      <dsp:txXfrm>
        <a:off x="2053816" y="2703802"/>
        <a:ext cx="1488845" cy="770858"/>
      </dsp:txXfrm>
    </dsp:sp>
    <dsp:sp modelId="{8EEF6F9F-D3E9-4949-84EF-11138D426E00}">
      <dsp:nvSpPr>
        <dsp:cNvPr id="0" name=""/>
        <dsp:cNvSpPr/>
      </dsp:nvSpPr>
      <dsp:spPr>
        <a:xfrm>
          <a:off x="2351585" y="3303358"/>
          <a:ext cx="1339961" cy="256952"/>
        </a:xfrm>
        <a:prstGeom prst="rect">
          <a:avLst/>
        </a:prstGeom>
        <a:solidFill>
          <a:srgbClr val="0D151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b="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kern="1200" dirty="0">
            <a:solidFill>
              <a:schemeClr val="bg1"/>
            </a:solidFill>
          </a:endParaRPr>
        </a:p>
      </dsp:txBody>
      <dsp:txXfrm>
        <a:off x="2351585" y="3303358"/>
        <a:ext cx="1339961" cy="256952"/>
      </dsp:txXfrm>
    </dsp:sp>
    <dsp:sp modelId="{768835A1-AB6B-4141-B488-E4BC189801F2}">
      <dsp:nvSpPr>
        <dsp:cNvPr id="0" name=""/>
        <dsp:cNvSpPr/>
      </dsp:nvSpPr>
      <dsp:spPr>
        <a:xfrm>
          <a:off x="4051280" y="2703802"/>
          <a:ext cx="1488845" cy="770858"/>
        </a:xfrm>
        <a:prstGeom prst="rect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108777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>
              <a:solidFill>
                <a:srgbClr val="0D1512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kern="1200" dirty="0">
            <a:solidFill>
              <a:srgbClr val="0D1512"/>
            </a:solidFill>
          </a:endParaRPr>
        </a:p>
      </dsp:txBody>
      <dsp:txXfrm>
        <a:off x="4051280" y="2703802"/>
        <a:ext cx="1488845" cy="770858"/>
      </dsp:txXfrm>
    </dsp:sp>
    <dsp:sp modelId="{5E650720-BA68-4EFE-AC27-42DE2F1F843E}">
      <dsp:nvSpPr>
        <dsp:cNvPr id="0" name=""/>
        <dsp:cNvSpPr/>
      </dsp:nvSpPr>
      <dsp:spPr>
        <a:xfrm>
          <a:off x="4349049" y="3303358"/>
          <a:ext cx="1339961" cy="256952"/>
        </a:xfrm>
        <a:prstGeom prst="rect">
          <a:avLst/>
        </a:prstGeom>
        <a:solidFill>
          <a:srgbClr val="0D151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b="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349049" y="3303358"/>
        <a:ext cx="1339961" cy="256952"/>
      </dsp:txXfrm>
    </dsp:sp>
    <dsp:sp modelId="{82503F51-A9B8-4D0B-BEBE-2BF119E95C7E}">
      <dsp:nvSpPr>
        <dsp:cNvPr id="0" name=""/>
        <dsp:cNvSpPr/>
      </dsp:nvSpPr>
      <dsp:spPr>
        <a:xfrm>
          <a:off x="1055084" y="1487558"/>
          <a:ext cx="1488845" cy="770858"/>
        </a:xfrm>
        <a:prstGeom prst="rect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108777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>
              <a:solidFill>
                <a:srgbClr val="0D1512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kern="1200" dirty="0">
            <a:solidFill>
              <a:srgbClr val="0D1512"/>
            </a:solidFill>
          </a:endParaRPr>
        </a:p>
      </dsp:txBody>
      <dsp:txXfrm>
        <a:off x="1055084" y="1487558"/>
        <a:ext cx="1488845" cy="770858"/>
      </dsp:txXfrm>
    </dsp:sp>
    <dsp:sp modelId="{A68BED77-3D53-40AD-B45C-F163DA44038F}">
      <dsp:nvSpPr>
        <dsp:cNvPr id="0" name=""/>
        <dsp:cNvSpPr/>
      </dsp:nvSpPr>
      <dsp:spPr>
        <a:xfrm>
          <a:off x="1352853" y="2087115"/>
          <a:ext cx="1339961" cy="256952"/>
        </a:xfrm>
        <a:prstGeom prst="rect">
          <a:avLst/>
        </a:prstGeom>
        <a:solidFill>
          <a:srgbClr val="0D151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b="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352853" y="2087115"/>
        <a:ext cx="1339961" cy="2569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4EC9AB-AC63-4BCC-B986-B9074C393C8A}">
      <dsp:nvSpPr>
        <dsp:cNvPr id="0" name=""/>
        <dsp:cNvSpPr/>
      </dsp:nvSpPr>
      <dsp:spPr>
        <a:xfrm rot="5400000">
          <a:off x="5126315" y="111736"/>
          <a:ext cx="1677628" cy="1459536"/>
        </a:xfrm>
        <a:prstGeom prst="hexagon">
          <a:avLst>
            <a:gd name="adj" fmla="val 25000"/>
            <a:gd name="vf" fmla="val 11547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ts val="19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rgbClr val="0D1512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点击添加标题</a:t>
          </a:r>
        </a:p>
      </dsp:txBody>
      <dsp:txXfrm rot="-5400000">
        <a:off x="5462805" y="264120"/>
        <a:ext cx="1004648" cy="1154768"/>
      </dsp:txXfrm>
    </dsp:sp>
    <dsp:sp modelId="{4EEFFB7B-2C4D-4F00-B89A-8E275C060A3B}">
      <dsp:nvSpPr>
        <dsp:cNvPr id="0" name=""/>
        <dsp:cNvSpPr/>
      </dsp:nvSpPr>
      <dsp:spPr>
        <a:xfrm>
          <a:off x="7886454" y="20450"/>
          <a:ext cx="1872233" cy="1006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D35C0C-4C17-49C0-B228-3AF87A6CE603}">
      <dsp:nvSpPr>
        <dsp:cNvPr id="0" name=""/>
        <dsp:cNvSpPr/>
      </dsp:nvSpPr>
      <dsp:spPr>
        <a:xfrm rot="5400000">
          <a:off x="5852084" y="1531463"/>
          <a:ext cx="1677628" cy="1459536"/>
        </a:xfrm>
        <a:prstGeom prst="hexagon">
          <a:avLst>
            <a:gd name="adj" fmla="val 25000"/>
            <a:gd name="vf" fmla="val 115470"/>
          </a:avLst>
        </a:prstGeom>
        <a:blipFill dpi="0" rotWithShape="0">
          <a:blip xmlns:r="http://schemas.openxmlformats.org/officeDocument/2006/relationships" r:embed="rId1"/>
          <a:srcRect/>
          <a:stretch>
            <a:fillRect l="-43000" t="3000" r="-10000" b="-3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6188574" y="1683847"/>
        <a:ext cx="1004648" cy="1154768"/>
      </dsp:txXfrm>
    </dsp:sp>
    <dsp:sp modelId="{DA739A25-8F62-4496-99BD-5918ADA2178E}">
      <dsp:nvSpPr>
        <dsp:cNvPr id="0" name=""/>
        <dsp:cNvSpPr/>
      </dsp:nvSpPr>
      <dsp:spPr>
        <a:xfrm rot="5400000">
          <a:off x="4335145" y="1535707"/>
          <a:ext cx="1677628" cy="1459536"/>
        </a:xfrm>
        <a:prstGeom prst="hexagon">
          <a:avLst>
            <a:gd name="adj" fmla="val 25000"/>
            <a:gd name="vf" fmla="val 115470"/>
          </a:avLst>
        </a:prstGeom>
        <a:solidFill>
          <a:srgbClr val="0D151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ts val="19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点击添加标题</a:t>
          </a:r>
        </a:p>
      </dsp:txBody>
      <dsp:txXfrm rot="-5400000">
        <a:off x="4671635" y="1688091"/>
        <a:ext cx="1004648" cy="1154768"/>
      </dsp:txXfrm>
    </dsp:sp>
    <dsp:sp modelId="{2F66B9EC-290E-4C73-B12A-9D0D043CB8D1}">
      <dsp:nvSpPr>
        <dsp:cNvPr id="0" name=""/>
        <dsp:cNvSpPr/>
      </dsp:nvSpPr>
      <dsp:spPr>
        <a:xfrm>
          <a:off x="1217917" y="1320682"/>
          <a:ext cx="1811838" cy="1006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ts val="13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点击添加内容</a:t>
          </a:r>
          <a:endParaRPr lang="en-US" altLang="zh-CN" sz="1600" b="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marL="0" lvl="0" indent="0" algn="ctr" defTabSz="914400" rtl="0" eaLnBrk="1" latinLnBrk="0" hangingPunct="1">
            <a:lnSpc>
              <a:spcPts val="13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600" b="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1217917" y="1320682"/>
        <a:ext cx="1811838" cy="1006576"/>
      </dsp:txXfrm>
    </dsp:sp>
    <dsp:sp modelId="{5E8AAC05-AEF6-4D0F-A19D-3190DE8B8F10}">
      <dsp:nvSpPr>
        <dsp:cNvPr id="0" name=""/>
        <dsp:cNvSpPr/>
      </dsp:nvSpPr>
      <dsp:spPr>
        <a:xfrm rot="5400000">
          <a:off x="3580594" y="134011"/>
          <a:ext cx="1677628" cy="1409605"/>
        </a:xfrm>
        <a:prstGeom prst="hexagon">
          <a:avLst>
            <a:gd name="adj" fmla="val 25000"/>
            <a:gd name="vf" fmla="val 115470"/>
          </a:avLst>
        </a:prstGeom>
        <a:blipFill dpi="0" rotWithShape="0">
          <a:blip xmlns:r="http://schemas.openxmlformats.org/officeDocument/2006/relationships" r:embed="rId2"/>
          <a:srcRect/>
          <a:stretch>
            <a:fillRect l="-44000" r="-25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3930772" y="257269"/>
        <a:ext cx="977271" cy="1163090"/>
      </dsp:txXfrm>
    </dsp:sp>
    <dsp:sp modelId="{23B0E7B5-9982-4B17-84ED-B14BE5DA91FB}">
      <dsp:nvSpPr>
        <dsp:cNvPr id="0" name=""/>
        <dsp:cNvSpPr/>
      </dsp:nvSpPr>
      <dsp:spPr>
        <a:xfrm rot="5400000">
          <a:off x="5126315" y="2959678"/>
          <a:ext cx="1677628" cy="1459536"/>
        </a:xfrm>
        <a:prstGeom prst="hexagon">
          <a:avLst>
            <a:gd name="adj" fmla="val 25000"/>
            <a:gd name="vf" fmla="val 11547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ts val="19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rgbClr val="0D1512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点击添加标题</a:t>
          </a:r>
        </a:p>
      </dsp:txBody>
      <dsp:txXfrm rot="-5400000">
        <a:off x="5462805" y="3112062"/>
        <a:ext cx="1004648" cy="1154768"/>
      </dsp:txXfrm>
    </dsp:sp>
    <dsp:sp modelId="{CC5248F7-FD7F-47B7-9B8C-336B5F965FBA}">
      <dsp:nvSpPr>
        <dsp:cNvPr id="0" name=""/>
        <dsp:cNvSpPr/>
      </dsp:nvSpPr>
      <dsp:spPr>
        <a:xfrm>
          <a:off x="7886454" y="2812325"/>
          <a:ext cx="1872233" cy="1006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98871A-3684-406D-AD0B-95942517DAEE}">
      <dsp:nvSpPr>
        <dsp:cNvPr id="0" name=""/>
        <dsp:cNvSpPr/>
      </dsp:nvSpPr>
      <dsp:spPr>
        <a:xfrm rot="5400000">
          <a:off x="3550015" y="2959678"/>
          <a:ext cx="1677628" cy="1459536"/>
        </a:xfrm>
        <a:prstGeom prst="hexagon">
          <a:avLst>
            <a:gd name="adj" fmla="val 25000"/>
            <a:gd name="vf" fmla="val 115470"/>
          </a:avLst>
        </a:prstGeom>
        <a:blipFill dpi="0" rotWithShape="0">
          <a:blip xmlns:r="http://schemas.openxmlformats.org/officeDocument/2006/relationships" r:embed="rId3"/>
          <a:srcRect/>
          <a:stretch>
            <a:fillRect l="-55000" t="-17000" r="-7000" b="3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3886505" y="3112062"/>
        <a:ext cx="1004648" cy="11547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73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77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90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94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11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15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2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hexagon" r:blip="" rot="90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type="hexagon" r:blip="" rot="90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CBAED3-BBD8-4880-9A58-143AC76EFF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81947A-2AB6-4D05-84F7-500EACE7E6B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l="3343" r="41149" b="955"/>
          <a:stretch>
            <a:fillRect/>
          </a:stretch>
        </p:blipFill>
        <p:spPr>
          <a:xfrm rot="5400000">
            <a:off x="2664061" y="-2718489"/>
            <a:ext cx="6892254" cy="122784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F709C-2958-402E-AF41-9CAC07BDA2B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18984-2177-4825-B8F7-74CF17D14B8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1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F709C-2958-402E-AF41-9CAC07BDA2B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18984-2177-4825-B8F7-74CF17D14B8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4"/>
            <a:ext cx="9142810" cy="2388153"/>
          </a:xfrm>
        </p:spPr>
        <p:txBody>
          <a:bodyPr anchor="b"/>
          <a:lstStyle>
            <a:lvl1pPr algn="ctr"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3"/>
            <a:ext cx="9142810" cy="165614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3765" indent="0" algn="ctr">
              <a:buNone/>
              <a:defRPr sz="1800"/>
            </a:lvl3pPr>
            <a:lvl4pPr marL="1370965" indent="0" algn="ctr">
              <a:buNone/>
              <a:defRPr sz="1600"/>
            </a:lvl4pPr>
            <a:lvl5pPr marL="1827530" indent="0" algn="ctr">
              <a:buNone/>
              <a:defRPr sz="1600"/>
            </a:lvl5pPr>
            <a:lvl6pPr marL="2284730" indent="0" algn="ctr">
              <a:buNone/>
              <a:defRPr sz="1600"/>
            </a:lvl6pPr>
            <a:lvl7pPr marL="2741295" indent="0" algn="ctr">
              <a:buNone/>
              <a:defRPr sz="1600"/>
            </a:lvl7pPr>
            <a:lvl8pPr marL="3198495" indent="0" algn="ctr">
              <a:buNone/>
              <a:defRPr sz="1600"/>
            </a:lvl8pPr>
            <a:lvl9pPr marL="3655695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105B-ABD9-4C6D-BF6F-D1D0797F3D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7D2F-06F1-4FB8-B511-D5757C3CDF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l="3343" r="41149" b="838"/>
          <a:stretch>
            <a:fillRect/>
          </a:stretch>
        </p:blipFill>
        <p:spPr>
          <a:xfrm rot="5400000">
            <a:off x="2656804" y="-2725745"/>
            <a:ext cx="6892254" cy="122929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32769" y="-393835"/>
            <a:ext cx="724877" cy="7533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2" y="1710134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742" y="4590526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F709C-2958-402E-AF41-9CAC07BDA2B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18984-2177-4825-B8F7-74CF17D14B8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F709C-2958-402E-AF41-9CAC07BDA2B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18984-2177-4825-B8F7-74CF17D14B8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365210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79" y="1681552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79" y="2505655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7" y="1681552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7" y="2505655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F709C-2958-402E-AF41-9CAC07BDA2B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18984-2177-4825-B8F7-74CF17D14B8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F709C-2958-402E-AF41-9CAC07BDA2B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18984-2177-4825-B8F7-74CF17D14B8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F709C-2958-402E-AF41-9CAC07BDA2B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18984-2177-4825-B8F7-74CF17D14B8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3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F709C-2958-402E-AF41-9CAC07BDA2B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18984-2177-4825-B8F7-74CF17D14B8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3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F709C-2958-402E-AF41-9CAC07BDA2B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18984-2177-4825-B8F7-74CF17D14B8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1" y="365210"/>
            <a:ext cx="10514231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1" y="1826048"/>
            <a:ext cx="10514231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1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FC2F709C-2958-402E-AF41-9CAC07BDA2B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2"/>
            <a:ext cx="411426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C6018984-2177-4825-B8F7-74CF17D14B8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emf"/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emf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microsoft.com/office/2007/relationships/hdphoto" Target="../media/image18.wdp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3.emf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emf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5.jpeg"/><Relationship Id="rId7" Type="http://schemas.openxmlformats.org/officeDocument/2006/relationships/image" Target="../media/image34.jpeg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png"/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emf"/><Relationship Id="rId3" Type="http://schemas.openxmlformats.org/officeDocument/2006/relationships/image" Target="../media/image4.emf"/><Relationship Id="rId2" Type="http://schemas.openxmlformats.org/officeDocument/2006/relationships/image" Target="../media/image5.emf"/><Relationship Id="rId1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image" Target="../media/image3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emf"/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2644633" y="4767001"/>
            <a:ext cx="887138" cy="8831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678" y="4953951"/>
            <a:ext cx="1267059" cy="126751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110" y="4762142"/>
            <a:ext cx="889688" cy="8900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770" y="-393835"/>
            <a:ext cx="724877" cy="753318"/>
          </a:xfrm>
          <a:prstGeom prst="rect">
            <a:avLst/>
          </a:prstGeom>
        </p:spPr>
      </p:pic>
      <p:sp>
        <p:nvSpPr>
          <p:cNvPr id="11" name="TextBox 13"/>
          <p:cNvSpPr txBox="1">
            <a:spLocks noChangeArrowheads="1"/>
          </p:cNvSpPr>
          <p:nvPr/>
        </p:nvSpPr>
        <p:spPr bwMode="auto">
          <a:xfrm>
            <a:off x="1977546" y="1074158"/>
            <a:ext cx="8235325" cy="2816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hangingPunct="1"/>
            <a:r>
              <a:rPr lang="en-US" altLang="zh-CN" sz="17700" spc="500" dirty="0">
                <a:ln w="0"/>
                <a:solidFill>
                  <a:prstClr val="white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Bodoni MT Poster Compressed" panose="02070706080601050204" pitchFamily="18" charset="0"/>
                <a:ea typeface="Kozuka Gothic Pro H" panose="020B0800000000000000" pitchFamily="34" charset="-128"/>
                <a:cs typeface="Gisha" panose="020B0502040204020203" pitchFamily="34" charset="-79"/>
              </a:rPr>
              <a:t>POWERPOINT</a:t>
            </a:r>
            <a:endParaRPr lang="zh-CN" altLang="en-US" sz="17700" spc="500" dirty="0">
              <a:ln w="0"/>
              <a:solidFill>
                <a:prstClr val="white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Bodoni MT Poster Compressed" panose="02070706080601050204" pitchFamily="18" charset="0"/>
              <a:ea typeface="Kozuka Gothic Pro H" panose="020B0800000000000000" pitchFamily="34" charset="-128"/>
              <a:cs typeface="Gisha" panose="020B0502040204020203" pitchFamily="34" charset="-79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068244" y="1175188"/>
            <a:ext cx="7919198" cy="461772"/>
            <a:chOff x="2068513" y="1174914"/>
            <a:chExt cx="7920229" cy="461665"/>
          </a:xfrm>
        </p:grpSpPr>
        <p:sp>
          <p:nvSpPr>
            <p:cNvPr id="16" name="文本框 15"/>
            <p:cNvSpPr txBox="1"/>
            <p:nvPr/>
          </p:nvSpPr>
          <p:spPr>
            <a:xfrm>
              <a:off x="4424709" y="1174914"/>
              <a:ext cx="33425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2400" b="1" spc="600" dirty="0">
                  <a:solidFill>
                    <a:prstClr val="white"/>
                  </a:solidFill>
                  <a:latin typeface="造字工房悦黑体验版特细长体" pitchFamily="50" charset="-122"/>
                  <a:ea typeface="造字工房悦黑体验版特细长体" pitchFamily="50" charset="-122"/>
                </a:rPr>
                <a:t>上海锐普广告有限公司</a:t>
              </a:r>
              <a:endParaRPr lang="zh-CN" altLang="en-US" sz="2400" b="1" spc="600" dirty="0">
                <a:solidFill>
                  <a:prstClr val="white"/>
                </a:solidFill>
                <a:latin typeface="造字工房悦黑体验版特细长体" pitchFamily="50" charset="-122"/>
                <a:ea typeface="造字工房悦黑体验版特细长体" pitchFamily="50" charset="-122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2068513" y="1436748"/>
              <a:ext cx="7920229" cy="12700"/>
              <a:chOff x="2068513" y="1436748"/>
              <a:chExt cx="7920229" cy="12700"/>
            </a:xfrm>
          </p:grpSpPr>
          <p:cxnSp>
            <p:nvCxnSpPr>
              <p:cNvPr id="15" name="直接连接符 14"/>
              <p:cNvCxnSpPr/>
              <p:nvPr/>
            </p:nvCxnSpPr>
            <p:spPr>
              <a:xfrm>
                <a:off x="2068513" y="1449448"/>
                <a:ext cx="2013400" cy="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7976722" y="1436748"/>
                <a:ext cx="2012020" cy="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组合 2"/>
          <p:cNvGrpSpPr/>
          <p:nvPr/>
        </p:nvGrpSpPr>
        <p:grpSpPr>
          <a:xfrm>
            <a:off x="2082130" y="3350873"/>
            <a:ext cx="7905120" cy="461772"/>
            <a:chOff x="2082401" y="3350097"/>
            <a:chExt cx="7906149" cy="461665"/>
          </a:xfrm>
        </p:grpSpPr>
        <p:sp>
          <p:nvSpPr>
            <p:cNvPr id="13" name="文本框 12"/>
            <p:cNvSpPr txBox="1"/>
            <p:nvPr/>
          </p:nvSpPr>
          <p:spPr>
            <a:xfrm>
              <a:off x="4510999" y="3350097"/>
              <a:ext cx="31700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400" spc="150" dirty="0">
                  <a:solidFill>
                    <a:prstClr val="white"/>
                  </a:solidFill>
                  <a:latin typeface="造字工房悦黑体验版特细长体" pitchFamily="50" charset="-122"/>
                  <a:ea typeface="造字工房悦黑体验版特细长体" pitchFamily="50" charset="-122"/>
                </a:rPr>
                <a:t>适用于电子商务通用型模板</a:t>
              </a:r>
              <a:endParaRPr lang="zh-CN" altLang="en-US" sz="2400" spc="150" dirty="0">
                <a:solidFill>
                  <a:prstClr val="white"/>
                </a:solidFill>
                <a:latin typeface="造字工房悦黑体验版特细长体" pitchFamily="50" charset="-122"/>
                <a:ea typeface="造字工房悦黑体验版特细长体" pitchFamily="50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2082401" y="3509637"/>
              <a:ext cx="7906149" cy="12700"/>
              <a:chOff x="2057193" y="1436748"/>
              <a:chExt cx="7906149" cy="12700"/>
            </a:xfrm>
          </p:grpSpPr>
          <p:cxnSp>
            <p:nvCxnSpPr>
              <p:cNvPr id="30" name="直接连接符 29"/>
              <p:cNvCxnSpPr/>
              <p:nvPr/>
            </p:nvCxnSpPr>
            <p:spPr>
              <a:xfrm>
                <a:off x="2057193" y="1449448"/>
                <a:ext cx="2012020" cy="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7951322" y="1436748"/>
                <a:ext cx="2012020" cy="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 bwMode="auto">
          <a:xfrm>
            <a:off x="5971945" y="2500357"/>
            <a:ext cx="333703" cy="3394405"/>
            <a:chOff x="4427984" y="1865613"/>
            <a:chExt cx="249227" cy="2545669"/>
          </a:xfrm>
          <a:effectLst/>
        </p:grpSpPr>
        <p:sp>
          <p:nvSpPr>
            <p:cNvPr id="10" name="TextBox 15"/>
            <p:cNvSpPr txBox="1">
              <a:spLocks noChangeArrowheads="1"/>
            </p:cNvSpPr>
            <p:nvPr/>
          </p:nvSpPr>
          <p:spPr bwMode="auto">
            <a:xfrm>
              <a:off x="4427984" y="1865613"/>
              <a:ext cx="243241" cy="238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 eaLnBrk="1" hangingPunct="1">
                <a:defRPr/>
              </a:pPr>
              <a:r>
                <a:rPr lang="en-US" altLang="zh-CN" sz="146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46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TextBox 16"/>
            <p:cNvSpPr txBox="1">
              <a:spLocks noChangeArrowheads="1"/>
            </p:cNvSpPr>
            <p:nvPr/>
          </p:nvSpPr>
          <p:spPr bwMode="auto">
            <a:xfrm>
              <a:off x="4427984" y="2256208"/>
              <a:ext cx="233665" cy="238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 eaLnBrk="1" hangingPunct="1">
                <a:defRPr/>
              </a:pPr>
              <a:r>
                <a:rPr lang="en-US" altLang="zh-CN" sz="146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465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TextBox 17"/>
            <p:cNvSpPr txBox="1">
              <a:spLocks noChangeArrowheads="1"/>
            </p:cNvSpPr>
            <p:nvPr/>
          </p:nvSpPr>
          <p:spPr bwMode="auto">
            <a:xfrm>
              <a:off x="4427984" y="2640452"/>
              <a:ext cx="232468" cy="238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 eaLnBrk="1" hangingPunct="1">
                <a:defRPr/>
              </a:pPr>
              <a:r>
                <a:rPr lang="en-US" altLang="zh-CN" sz="146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1465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TextBox 18"/>
            <p:cNvSpPr txBox="1">
              <a:spLocks noChangeArrowheads="1"/>
            </p:cNvSpPr>
            <p:nvPr/>
          </p:nvSpPr>
          <p:spPr bwMode="auto">
            <a:xfrm>
              <a:off x="4427984" y="3023108"/>
              <a:ext cx="249227" cy="238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 eaLnBrk="1" hangingPunct="1">
                <a:defRPr/>
              </a:pPr>
              <a:r>
                <a:rPr lang="en-US" altLang="zh-CN" sz="146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1465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19"/>
            <p:cNvSpPr txBox="1">
              <a:spLocks noChangeArrowheads="1"/>
            </p:cNvSpPr>
            <p:nvPr/>
          </p:nvSpPr>
          <p:spPr bwMode="auto">
            <a:xfrm>
              <a:off x="4427984" y="3405763"/>
              <a:ext cx="218104" cy="238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 eaLnBrk="1" hangingPunct="1">
                <a:defRPr/>
              </a:pPr>
              <a:r>
                <a:rPr lang="en-US" altLang="zh-CN" sz="146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1465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TextBox 20"/>
            <p:cNvSpPr txBox="1">
              <a:spLocks noChangeArrowheads="1"/>
            </p:cNvSpPr>
            <p:nvPr/>
          </p:nvSpPr>
          <p:spPr bwMode="auto">
            <a:xfrm>
              <a:off x="4427984" y="3790007"/>
              <a:ext cx="215710" cy="238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 eaLnBrk="1" hangingPunct="1">
                <a:defRPr/>
              </a:pPr>
              <a:r>
                <a:rPr lang="en-US" altLang="zh-CN" sz="146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  <a:endParaRPr lang="zh-CN" altLang="en-US" sz="1465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Box 21"/>
            <p:cNvSpPr txBox="1">
              <a:spLocks noChangeArrowheads="1"/>
            </p:cNvSpPr>
            <p:nvPr/>
          </p:nvSpPr>
          <p:spPr bwMode="auto">
            <a:xfrm>
              <a:off x="4427984" y="4172664"/>
              <a:ext cx="245635" cy="238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 eaLnBrk="1" hangingPunct="1">
                <a:defRPr/>
              </a:pPr>
              <a:r>
                <a:rPr lang="en-US" altLang="zh-CN" sz="146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</a:t>
              </a:r>
              <a:endParaRPr lang="zh-CN" altLang="en-US" sz="1465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 bwMode="auto">
          <a:xfrm>
            <a:off x="1968788" y="2506294"/>
            <a:ext cx="3957652" cy="318173"/>
            <a:chOff x="1431864" y="1885640"/>
            <a:chExt cx="2969063" cy="239229"/>
          </a:xfrm>
          <a:effectLst/>
        </p:grpSpPr>
        <p:sp>
          <p:nvSpPr>
            <p:cNvPr id="18" name="矩形 17"/>
            <p:cNvSpPr/>
            <p:nvPr/>
          </p:nvSpPr>
          <p:spPr>
            <a:xfrm>
              <a:off x="1958992" y="1920661"/>
              <a:ext cx="2441935" cy="198981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9" name="TextBox 42"/>
            <p:cNvSpPr txBox="1">
              <a:spLocks noChangeArrowheads="1"/>
            </p:cNvSpPr>
            <p:nvPr/>
          </p:nvSpPr>
          <p:spPr bwMode="auto">
            <a:xfrm>
              <a:off x="1431864" y="1885640"/>
              <a:ext cx="481222" cy="239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>
                <a:defRPr/>
              </a:pPr>
              <a:r>
                <a:rPr lang="zh-CN" altLang="en-US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46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 bwMode="auto">
          <a:xfrm>
            <a:off x="2470373" y="3039817"/>
            <a:ext cx="3456067" cy="318174"/>
            <a:chOff x="1807558" y="2286131"/>
            <a:chExt cx="2593369" cy="237822"/>
          </a:xfrm>
          <a:effectLst/>
        </p:grpSpPr>
        <p:sp>
          <p:nvSpPr>
            <p:cNvPr id="24" name="矩形 23"/>
            <p:cNvSpPr/>
            <p:nvPr/>
          </p:nvSpPr>
          <p:spPr>
            <a:xfrm>
              <a:off x="2320515" y="2320946"/>
              <a:ext cx="2080412" cy="19939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5" name="TextBox 43"/>
            <p:cNvSpPr txBox="1">
              <a:spLocks noChangeArrowheads="1"/>
            </p:cNvSpPr>
            <p:nvPr/>
          </p:nvSpPr>
          <p:spPr bwMode="auto">
            <a:xfrm>
              <a:off x="1807558" y="2286131"/>
              <a:ext cx="481222" cy="237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>
                <a:defRPr/>
              </a:pPr>
              <a:r>
                <a:rPr lang="zh-CN" altLang="en-US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46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 bwMode="auto">
          <a:xfrm>
            <a:off x="3898938" y="3537347"/>
            <a:ext cx="2027503" cy="318174"/>
            <a:chOff x="2879824" y="2659754"/>
            <a:chExt cx="1521102" cy="237822"/>
          </a:xfrm>
          <a:effectLst/>
        </p:grpSpPr>
        <p:sp>
          <p:nvSpPr>
            <p:cNvPr id="27" name="矩形 26"/>
            <p:cNvSpPr/>
            <p:nvPr/>
          </p:nvSpPr>
          <p:spPr>
            <a:xfrm>
              <a:off x="3360924" y="2694569"/>
              <a:ext cx="1040002" cy="19939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8" name="TextBox 44"/>
            <p:cNvSpPr txBox="1">
              <a:spLocks noChangeArrowheads="1"/>
            </p:cNvSpPr>
            <p:nvPr/>
          </p:nvSpPr>
          <p:spPr bwMode="auto">
            <a:xfrm>
              <a:off x="2879824" y="2659754"/>
              <a:ext cx="481222" cy="237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>
                <a:defRPr/>
              </a:pPr>
              <a:r>
                <a:rPr lang="zh-CN" altLang="en-US" sz="146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46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 bwMode="auto">
          <a:xfrm>
            <a:off x="2734921" y="4049710"/>
            <a:ext cx="3191518" cy="318175"/>
            <a:chOff x="2006846" y="3043125"/>
            <a:chExt cx="2394079" cy="239229"/>
          </a:xfrm>
          <a:effectLst/>
        </p:grpSpPr>
        <p:sp>
          <p:nvSpPr>
            <p:cNvPr id="30" name="矩形 29"/>
            <p:cNvSpPr/>
            <p:nvPr/>
          </p:nvSpPr>
          <p:spPr>
            <a:xfrm>
              <a:off x="2487884" y="3078146"/>
              <a:ext cx="1913041" cy="198982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1" name="TextBox 45"/>
            <p:cNvSpPr txBox="1">
              <a:spLocks noChangeArrowheads="1"/>
            </p:cNvSpPr>
            <p:nvPr/>
          </p:nvSpPr>
          <p:spPr bwMode="auto">
            <a:xfrm>
              <a:off x="2006846" y="3043125"/>
              <a:ext cx="481222" cy="239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>
                <a:defRPr/>
              </a:pPr>
              <a:r>
                <a:rPr lang="zh-CN" altLang="en-US" sz="146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46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 bwMode="auto">
          <a:xfrm>
            <a:off x="1708471" y="4559933"/>
            <a:ext cx="4217968" cy="318174"/>
            <a:chOff x="1237344" y="3426494"/>
            <a:chExt cx="3163583" cy="237822"/>
          </a:xfrm>
          <a:effectLst/>
        </p:grpSpPr>
        <p:sp>
          <p:nvSpPr>
            <p:cNvPr id="33" name="矩形 32"/>
            <p:cNvSpPr/>
            <p:nvPr/>
          </p:nvSpPr>
          <p:spPr>
            <a:xfrm>
              <a:off x="1718311" y="3461309"/>
              <a:ext cx="2682616" cy="19939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4" name="TextBox 46"/>
            <p:cNvSpPr txBox="1">
              <a:spLocks noChangeArrowheads="1"/>
            </p:cNvSpPr>
            <p:nvPr/>
          </p:nvSpPr>
          <p:spPr bwMode="auto">
            <a:xfrm>
              <a:off x="1237344" y="3426494"/>
              <a:ext cx="481222" cy="237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>
                <a:defRPr/>
              </a:pPr>
              <a:r>
                <a:rPr lang="zh-CN" altLang="en-US" sz="146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46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 bwMode="auto">
          <a:xfrm>
            <a:off x="4277769" y="5072285"/>
            <a:ext cx="1648669" cy="318173"/>
            <a:chOff x="3164281" y="3809865"/>
            <a:chExt cx="1236645" cy="239229"/>
          </a:xfrm>
          <a:effectLst/>
        </p:grpSpPr>
        <p:sp>
          <p:nvSpPr>
            <p:cNvPr id="36" name="矩形 35"/>
            <p:cNvSpPr/>
            <p:nvPr/>
          </p:nvSpPr>
          <p:spPr>
            <a:xfrm>
              <a:off x="3646874" y="3844886"/>
              <a:ext cx="754052" cy="198981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7" name="TextBox 47"/>
            <p:cNvSpPr txBox="1">
              <a:spLocks noChangeArrowheads="1"/>
            </p:cNvSpPr>
            <p:nvPr/>
          </p:nvSpPr>
          <p:spPr bwMode="auto">
            <a:xfrm>
              <a:off x="3164281" y="3809865"/>
              <a:ext cx="481222" cy="239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>
                <a:defRPr/>
              </a:pPr>
              <a:r>
                <a:rPr lang="zh-CN" altLang="en-US" sz="146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46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 bwMode="auto">
          <a:xfrm>
            <a:off x="3236505" y="5582519"/>
            <a:ext cx="2689934" cy="318174"/>
            <a:chOff x="2382284" y="4193232"/>
            <a:chExt cx="2018642" cy="237822"/>
          </a:xfrm>
          <a:effectLst/>
        </p:grpSpPr>
        <p:sp>
          <p:nvSpPr>
            <p:cNvPr id="39" name="矩形 38"/>
            <p:cNvSpPr/>
            <p:nvPr/>
          </p:nvSpPr>
          <p:spPr>
            <a:xfrm>
              <a:off x="2863518" y="4228047"/>
              <a:ext cx="1537408" cy="19939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0" name="TextBox 48"/>
            <p:cNvSpPr txBox="1">
              <a:spLocks noChangeArrowheads="1"/>
            </p:cNvSpPr>
            <p:nvPr/>
          </p:nvSpPr>
          <p:spPr bwMode="auto">
            <a:xfrm>
              <a:off x="2382284" y="4193232"/>
              <a:ext cx="481222" cy="237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>
                <a:defRPr/>
              </a:pPr>
              <a:r>
                <a:rPr lang="zh-CN" altLang="en-US" sz="146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46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 bwMode="auto">
          <a:xfrm>
            <a:off x="6397337" y="5582519"/>
            <a:ext cx="3832784" cy="318174"/>
            <a:chOff x="4746039" y="4193232"/>
            <a:chExt cx="2876195" cy="237822"/>
          </a:xfrm>
          <a:effectLst/>
        </p:grpSpPr>
        <p:sp>
          <p:nvSpPr>
            <p:cNvPr id="42" name="矩形 41"/>
            <p:cNvSpPr/>
            <p:nvPr/>
          </p:nvSpPr>
          <p:spPr>
            <a:xfrm>
              <a:off x="4746039" y="4228047"/>
              <a:ext cx="2394977" cy="19939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3" name="TextBox 49"/>
            <p:cNvSpPr txBox="1">
              <a:spLocks noChangeArrowheads="1"/>
            </p:cNvSpPr>
            <p:nvPr/>
          </p:nvSpPr>
          <p:spPr bwMode="auto">
            <a:xfrm>
              <a:off x="7141012" y="4193232"/>
              <a:ext cx="481222" cy="237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>
                <a:defRPr/>
              </a:pPr>
              <a:r>
                <a:rPr lang="zh-CN" altLang="en-US" sz="146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46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 bwMode="auto">
          <a:xfrm>
            <a:off x="6397337" y="5072285"/>
            <a:ext cx="1646553" cy="318173"/>
            <a:chOff x="4746040" y="3809865"/>
            <a:chExt cx="1235262" cy="239229"/>
          </a:xfrm>
          <a:effectLst/>
        </p:grpSpPr>
        <p:sp>
          <p:nvSpPr>
            <p:cNvPr id="45" name="矩形 44"/>
            <p:cNvSpPr/>
            <p:nvPr/>
          </p:nvSpPr>
          <p:spPr>
            <a:xfrm>
              <a:off x="4746040" y="3844886"/>
              <a:ext cx="754176" cy="198981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6" name="TextBox 50"/>
            <p:cNvSpPr txBox="1">
              <a:spLocks noChangeArrowheads="1"/>
            </p:cNvSpPr>
            <p:nvPr/>
          </p:nvSpPr>
          <p:spPr bwMode="auto">
            <a:xfrm>
              <a:off x="5500080" y="3809865"/>
              <a:ext cx="481222" cy="239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>
                <a:defRPr/>
              </a:pPr>
              <a:r>
                <a:rPr lang="zh-CN" altLang="en-US" sz="146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46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 bwMode="auto">
          <a:xfrm>
            <a:off x="6397335" y="4559933"/>
            <a:ext cx="4215851" cy="318174"/>
            <a:chOff x="4746040" y="3426494"/>
            <a:chExt cx="3163582" cy="237822"/>
          </a:xfrm>
          <a:effectLst/>
        </p:grpSpPr>
        <p:sp>
          <p:nvSpPr>
            <p:cNvPr id="48" name="矩形 47"/>
            <p:cNvSpPr/>
            <p:nvPr/>
          </p:nvSpPr>
          <p:spPr>
            <a:xfrm>
              <a:off x="4746040" y="3461309"/>
              <a:ext cx="2682374" cy="19939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9" name="TextBox 51"/>
            <p:cNvSpPr txBox="1">
              <a:spLocks noChangeArrowheads="1"/>
            </p:cNvSpPr>
            <p:nvPr/>
          </p:nvSpPr>
          <p:spPr bwMode="auto">
            <a:xfrm>
              <a:off x="7428400" y="3426494"/>
              <a:ext cx="481222" cy="237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>
                <a:defRPr/>
              </a:pPr>
              <a:r>
                <a:rPr lang="zh-CN" altLang="en-US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46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 bwMode="auto">
          <a:xfrm>
            <a:off x="6397336" y="4049710"/>
            <a:ext cx="2704748" cy="318175"/>
            <a:chOff x="4746041" y="3043125"/>
            <a:chExt cx="2029268" cy="239229"/>
          </a:xfrm>
          <a:effectLst/>
        </p:grpSpPr>
        <p:sp>
          <p:nvSpPr>
            <p:cNvPr id="51" name="矩形 50"/>
            <p:cNvSpPr/>
            <p:nvPr/>
          </p:nvSpPr>
          <p:spPr>
            <a:xfrm>
              <a:off x="4746041" y="3078146"/>
              <a:ext cx="1548150" cy="198982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2" name="TextBox 52"/>
            <p:cNvSpPr txBox="1">
              <a:spLocks noChangeArrowheads="1"/>
            </p:cNvSpPr>
            <p:nvPr/>
          </p:nvSpPr>
          <p:spPr bwMode="auto">
            <a:xfrm>
              <a:off x="6294087" y="3043125"/>
              <a:ext cx="481222" cy="239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>
                <a:defRPr/>
              </a:pPr>
              <a:r>
                <a:rPr lang="zh-CN" altLang="en-US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46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 bwMode="auto">
          <a:xfrm>
            <a:off x="6397337" y="3537347"/>
            <a:ext cx="1324861" cy="318174"/>
            <a:chOff x="4746041" y="2659754"/>
            <a:chExt cx="994649" cy="237822"/>
          </a:xfrm>
          <a:effectLst/>
        </p:grpSpPr>
        <p:sp>
          <p:nvSpPr>
            <p:cNvPr id="54" name="矩形 53"/>
            <p:cNvSpPr/>
            <p:nvPr/>
          </p:nvSpPr>
          <p:spPr>
            <a:xfrm>
              <a:off x="4746041" y="2697734"/>
              <a:ext cx="519569" cy="19306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5" name="TextBox 53"/>
            <p:cNvSpPr txBox="1">
              <a:spLocks noChangeArrowheads="1"/>
            </p:cNvSpPr>
            <p:nvPr/>
          </p:nvSpPr>
          <p:spPr bwMode="auto">
            <a:xfrm>
              <a:off x="5259468" y="2659754"/>
              <a:ext cx="481222" cy="237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>
                <a:defRPr/>
              </a:pPr>
              <a:r>
                <a:rPr lang="zh-CN" altLang="en-US" sz="146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46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 bwMode="auto">
          <a:xfrm>
            <a:off x="6397338" y="3039817"/>
            <a:ext cx="2448664" cy="318174"/>
            <a:chOff x="4746041" y="2286131"/>
            <a:chExt cx="1836744" cy="237822"/>
          </a:xfrm>
          <a:effectLst/>
        </p:grpSpPr>
        <p:sp>
          <p:nvSpPr>
            <p:cNvPr id="57" name="矩形 56"/>
            <p:cNvSpPr/>
            <p:nvPr/>
          </p:nvSpPr>
          <p:spPr>
            <a:xfrm>
              <a:off x="4746041" y="2319363"/>
              <a:ext cx="1355730" cy="202558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8" name="TextBox 54"/>
            <p:cNvSpPr txBox="1">
              <a:spLocks noChangeArrowheads="1"/>
            </p:cNvSpPr>
            <p:nvPr/>
          </p:nvSpPr>
          <p:spPr bwMode="auto">
            <a:xfrm>
              <a:off x="6101563" y="2286131"/>
              <a:ext cx="481222" cy="237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>
                <a:defRPr/>
              </a:pPr>
              <a:r>
                <a:rPr lang="zh-CN" altLang="en-US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46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 bwMode="auto">
          <a:xfrm>
            <a:off x="6397338" y="2506294"/>
            <a:ext cx="1847608" cy="318173"/>
            <a:chOff x="4746040" y="1885640"/>
            <a:chExt cx="1387146" cy="239229"/>
          </a:xfrm>
          <a:effectLst/>
        </p:grpSpPr>
        <p:sp>
          <p:nvSpPr>
            <p:cNvPr id="60" name="矩形 59"/>
            <p:cNvSpPr/>
            <p:nvPr/>
          </p:nvSpPr>
          <p:spPr>
            <a:xfrm>
              <a:off x="4746040" y="1920661"/>
              <a:ext cx="905697" cy="198981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1" name="TextBox 55"/>
            <p:cNvSpPr txBox="1">
              <a:spLocks noChangeArrowheads="1"/>
            </p:cNvSpPr>
            <p:nvPr/>
          </p:nvSpPr>
          <p:spPr bwMode="auto">
            <a:xfrm>
              <a:off x="5651964" y="1885640"/>
              <a:ext cx="481222" cy="239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>
                <a:defRPr/>
              </a:pPr>
              <a:r>
                <a:rPr lang="zh-CN" altLang="en-US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46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 bwMode="auto">
          <a:xfrm>
            <a:off x="1610060" y="1860927"/>
            <a:ext cx="4325904" cy="415637"/>
            <a:chOff x="1156290" y="1361026"/>
            <a:chExt cx="3244730" cy="312531"/>
          </a:xfrm>
          <a:effectLst/>
        </p:grpSpPr>
        <p:cxnSp>
          <p:nvCxnSpPr>
            <p:cNvPr id="63" name="直接连接符 62"/>
            <p:cNvCxnSpPr/>
            <p:nvPr/>
          </p:nvCxnSpPr>
          <p:spPr>
            <a:xfrm>
              <a:off x="1326146" y="1613062"/>
              <a:ext cx="307487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>
              <a:off x="1326146" y="1613062"/>
              <a:ext cx="0" cy="604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>
              <a:off x="1672208" y="1613062"/>
              <a:ext cx="0" cy="604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>
              <a:off x="2365920" y="1613062"/>
              <a:ext cx="0" cy="604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>
              <a:off x="2711982" y="1613062"/>
              <a:ext cx="0" cy="604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>
              <a:off x="3404107" y="1613062"/>
              <a:ext cx="0" cy="604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3751756" y="1613062"/>
              <a:ext cx="0" cy="604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>
              <a:off x="2018270" y="1613062"/>
              <a:ext cx="0" cy="604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>
              <a:off x="3058045" y="1613062"/>
              <a:ext cx="0" cy="604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>
              <a:off x="4097818" y="1613062"/>
              <a:ext cx="0" cy="604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56"/>
            <p:cNvSpPr txBox="1">
              <a:spLocks noChangeArrowheads="1"/>
            </p:cNvSpPr>
            <p:nvPr/>
          </p:nvSpPr>
          <p:spPr bwMode="auto">
            <a:xfrm>
              <a:off x="3941184" y="1361026"/>
              <a:ext cx="304399" cy="239245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6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TextBox 59"/>
            <p:cNvSpPr txBox="1">
              <a:spLocks noChangeArrowheads="1"/>
            </p:cNvSpPr>
            <p:nvPr/>
          </p:nvSpPr>
          <p:spPr bwMode="auto">
            <a:xfrm>
              <a:off x="3610352" y="1361026"/>
              <a:ext cx="304399" cy="239245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146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TextBox 60"/>
            <p:cNvSpPr txBox="1">
              <a:spLocks noChangeArrowheads="1"/>
            </p:cNvSpPr>
            <p:nvPr/>
          </p:nvSpPr>
          <p:spPr bwMode="auto">
            <a:xfrm>
              <a:off x="3251158" y="1361026"/>
              <a:ext cx="304399" cy="239245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</a:t>
              </a:r>
              <a:endParaRPr lang="zh-CN" altLang="en-US" sz="146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TextBox 63"/>
            <p:cNvSpPr txBox="1">
              <a:spLocks noChangeArrowheads="1"/>
            </p:cNvSpPr>
            <p:nvPr/>
          </p:nvSpPr>
          <p:spPr bwMode="auto">
            <a:xfrm>
              <a:off x="2906013" y="1361026"/>
              <a:ext cx="304399" cy="239245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40</a:t>
              </a:r>
              <a:endParaRPr lang="zh-CN" altLang="en-US" sz="146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TextBox 64"/>
            <p:cNvSpPr txBox="1">
              <a:spLocks noChangeArrowheads="1"/>
            </p:cNvSpPr>
            <p:nvPr/>
          </p:nvSpPr>
          <p:spPr bwMode="auto">
            <a:xfrm>
              <a:off x="2572358" y="1361026"/>
              <a:ext cx="304399" cy="239245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</a:t>
              </a:r>
              <a:endParaRPr lang="zh-CN" altLang="en-US" sz="146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TextBox 67"/>
            <p:cNvSpPr txBox="1">
              <a:spLocks noChangeArrowheads="1"/>
            </p:cNvSpPr>
            <p:nvPr/>
          </p:nvSpPr>
          <p:spPr bwMode="auto">
            <a:xfrm>
              <a:off x="2218651" y="1361026"/>
              <a:ext cx="304399" cy="239245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</a:t>
              </a:r>
              <a:endParaRPr lang="zh-CN" altLang="en-US" sz="146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TextBox 68"/>
            <p:cNvSpPr txBox="1">
              <a:spLocks noChangeArrowheads="1"/>
            </p:cNvSpPr>
            <p:nvPr/>
          </p:nvSpPr>
          <p:spPr bwMode="auto">
            <a:xfrm>
              <a:off x="1865226" y="1361026"/>
              <a:ext cx="304399" cy="239245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</a:t>
              </a:r>
              <a:endParaRPr lang="zh-CN" altLang="en-US" sz="146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TextBox 71"/>
            <p:cNvSpPr txBox="1">
              <a:spLocks noChangeArrowheads="1"/>
            </p:cNvSpPr>
            <p:nvPr/>
          </p:nvSpPr>
          <p:spPr bwMode="auto">
            <a:xfrm>
              <a:off x="1518742" y="1361026"/>
              <a:ext cx="304399" cy="239245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</a:t>
              </a:r>
              <a:endParaRPr lang="zh-CN" altLang="en-US" sz="146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TextBox 72"/>
            <p:cNvSpPr txBox="1">
              <a:spLocks noChangeArrowheads="1"/>
            </p:cNvSpPr>
            <p:nvPr/>
          </p:nvSpPr>
          <p:spPr bwMode="auto">
            <a:xfrm>
              <a:off x="1156290" y="1361026"/>
              <a:ext cx="304399" cy="239245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90</a:t>
              </a:r>
              <a:endParaRPr lang="zh-CN" altLang="en-US" sz="146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2" name="组合 81"/>
          <p:cNvGrpSpPr/>
          <p:nvPr/>
        </p:nvGrpSpPr>
        <p:grpSpPr bwMode="auto">
          <a:xfrm>
            <a:off x="6410034" y="1860927"/>
            <a:ext cx="4304770" cy="415637"/>
            <a:chOff x="4756574" y="1361026"/>
            <a:chExt cx="3227984" cy="312531"/>
          </a:xfrm>
          <a:effectLst/>
        </p:grpSpPr>
        <p:cxnSp>
          <p:nvCxnSpPr>
            <p:cNvPr id="83" name="直接连接符 82"/>
            <p:cNvCxnSpPr/>
            <p:nvPr/>
          </p:nvCxnSpPr>
          <p:spPr>
            <a:xfrm>
              <a:off x="4756574" y="1613062"/>
              <a:ext cx="30756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>
              <a:off x="5062865" y="1613062"/>
              <a:ext cx="0" cy="604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>
              <a:off x="5408831" y="1613062"/>
              <a:ext cx="0" cy="604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>
              <a:off x="6102352" y="1613062"/>
              <a:ext cx="0" cy="604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>
              <a:off x="6448318" y="1613062"/>
              <a:ext cx="0" cy="604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>
              <a:off x="7140251" y="1613062"/>
              <a:ext cx="0" cy="604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7487804" y="1613062"/>
              <a:ext cx="0" cy="604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5754798" y="1613062"/>
              <a:ext cx="0" cy="604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>
              <a:off x="6794285" y="1613062"/>
              <a:ext cx="0" cy="604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7833770" y="1613062"/>
              <a:ext cx="0" cy="604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57"/>
            <p:cNvSpPr txBox="1">
              <a:spLocks noChangeArrowheads="1"/>
            </p:cNvSpPr>
            <p:nvPr/>
          </p:nvSpPr>
          <p:spPr bwMode="auto">
            <a:xfrm>
              <a:off x="4891535" y="1361026"/>
              <a:ext cx="304314" cy="239245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6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TextBox 58"/>
            <p:cNvSpPr txBox="1">
              <a:spLocks noChangeArrowheads="1"/>
            </p:cNvSpPr>
            <p:nvPr/>
          </p:nvSpPr>
          <p:spPr bwMode="auto">
            <a:xfrm>
              <a:off x="5234199" y="1361026"/>
              <a:ext cx="304314" cy="239245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146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TextBox 61"/>
            <p:cNvSpPr txBox="1">
              <a:spLocks noChangeArrowheads="1"/>
            </p:cNvSpPr>
            <p:nvPr/>
          </p:nvSpPr>
          <p:spPr bwMode="auto">
            <a:xfrm>
              <a:off x="5585109" y="1361026"/>
              <a:ext cx="304314" cy="239245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</a:t>
              </a:r>
              <a:endParaRPr lang="zh-CN" altLang="en-US" sz="146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TextBox 62"/>
            <p:cNvSpPr txBox="1">
              <a:spLocks noChangeArrowheads="1"/>
            </p:cNvSpPr>
            <p:nvPr/>
          </p:nvSpPr>
          <p:spPr bwMode="auto">
            <a:xfrm>
              <a:off x="5947829" y="1361026"/>
              <a:ext cx="304314" cy="239245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40</a:t>
              </a:r>
              <a:endParaRPr lang="zh-CN" altLang="en-US" sz="146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TextBox 65"/>
            <p:cNvSpPr txBox="1">
              <a:spLocks noChangeArrowheads="1"/>
            </p:cNvSpPr>
            <p:nvPr/>
          </p:nvSpPr>
          <p:spPr bwMode="auto">
            <a:xfrm>
              <a:off x="6292664" y="1361026"/>
              <a:ext cx="304314" cy="239245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</a:t>
              </a:r>
              <a:endParaRPr lang="zh-CN" altLang="en-US" sz="146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TextBox 66"/>
            <p:cNvSpPr txBox="1">
              <a:spLocks noChangeArrowheads="1"/>
            </p:cNvSpPr>
            <p:nvPr/>
          </p:nvSpPr>
          <p:spPr bwMode="auto">
            <a:xfrm>
              <a:off x="6640796" y="1361026"/>
              <a:ext cx="304314" cy="239245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</a:t>
              </a:r>
              <a:endParaRPr lang="zh-CN" altLang="en-US" sz="146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TextBox 69"/>
            <p:cNvSpPr txBox="1">
              <a:spLocks noChangeArrowheads="1"/>
            </p:cNvSpPr>
            <p:nvPr/>
          </p:nvSpPr>
          <p:spPr bwMode="auto">
            <a:xfrm>
              <a:off x="6987278" y="1361026"/>
              <a:ext cx="304314" cy="239245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</a:t>
              </a:r>
              <a:endParaRPr lang="zh-CN" altLang="en-US" sz="146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TextBox 70"/>
            <p:cNvSpPr txBox="1">
              <a:spLocks noChangeArrowheads="1"/>
            </p:cNvSpPr>
            <p:nvPr/>
          </p:nvSpPr>
          <p:spPr bwMode="auto">
            <a:xfrm>
              <a:off x="7319095" y="1361026"/>
              <a:ext cx="304314" cy="239245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</a:t>
              </a:r>
              <a:endParaRPr lang="zh-CN" altLang="en-US" sz="146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TextBox 73"/>
            <p:cNvSpPr txBox="1">
              <a:spLocks noChangeArrowheads="1"/>
            </p:cNvSpPr>
            <p:nvPr/>
          </p:nvSpPr>
          <p:spPr bwMode="auto">
            <a:xfrm>
              <a:off x="7680244" y="1361026"/>
              <a:ext cx="304314" cy="239245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90</a:t>
              </a:r>
              <a:endParaRPr lang="zh-CN" altLang="en-US" sz="146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5181689" y="433351"/>
            <a:ext cx="1885088" cy="681199"/>
            <a:chOff x="5182362" y="433249"/>
            <a:chExt cx="1885333" cy="681041"/>
          </a:xfrm>
        </p:grpSpPr>
        <p:sp>
          <p:nvSpPr>
            <p:cNvPr id="103" name="文本框 102"/>
            <p:cNvSpPr txBox="1"/>
            <p:nvPr/>
          </p:nvSpPr>
          <p:spPr>
            <a:xfrm>
              <a:off x="5182362" y="433249"/>
              <a:ext cx="18853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913765"/>
              <a:r>
                <a:rPr lang="zh-CN" altLang="en-US" sz="20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20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矩形 103"/>
            <p:cNvSpPr/>
            <p:nvPr/>
          </p:nvSpPr>
          <p:spPr>
            <a:xfrm>
              <a:off x="5428990" y="744958"/>
              <a:ext cx="13340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 defTabSz="913765"/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558665" y="1502161"/>
            <a:ext cx="11183379" cy="4564673"/>
            <a:chOff x="-139147" y="1233341"/>
            <a:chExt cx="8388626" cy="3422712"/>
          </a:xfrm>
        </p:grpSpPr>
        <p:grpSp>
          <p:nvGrpSpPr>
            <p:cNvPr id="19" name="组合 18"/>
            <p:cNvGrpSpPr/>
            <p:nvPr/>
          </p:nvGrpSpPr>
          <p:grpSpPr>
            <a:xfrm>
              <a:off x="-139147" y="1258626"/>
              <a:ext cx="8388626" cy="3397427"/>
              <a:chOff x="377687" y="1062200"/>
              <a:chExt cx="8388626" cy="3397427"/>
            </a:xfrm>
          </p:grpSpPr>
          <p:graphicFrame>
            <p:nvGraphicFramePr>
              <p:cNvPr id="26" name="图示 25"/>
              <p:cNvGraphicFramePr/>
              <p:nvPr/>
            </p:nvGraphicFramePr>
            <p:xfrm>
              <a:off x="377687" y="1062200"/>
              <a:ext cx="8388626" cy="339742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" r:lo="rId2" r:qs="rId3" r:cs="rId4"/>
              </a:graphicData>
            </a:graphic>
          </p:graphicFrame>
          <p:cxnSp>
            <p:nvCxnSpPr>
              <p:cNvPr id="27" name="肘形连接符 26"/>
              <p:cNvCxnSpPr/>
              <p:nvPr/>
            </p:nvCxnSpPr>
            <p:spPr>
              <a:xfrm flipV="1">
                <a:off x="5451834" y="1407562"/>
                <a:ext cx="800020" cy="303892"/>
              </a:xfrm>
              <a:prstGeom prst="bentConnector3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肘形连接符 27"/>
              <p:cNvCxnSpPr/>
              <p:nvPr/>
            </p:nvCxnSpPr>
            <p:spPr>
              <a:xfrm flipV="1">
                <a:off x="5451834" y="3548618"/>
                <a:ext cx="800020" cy="270510"/>
              </a:xfrm>
              <a:prstGeom prst="bentConnector3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肘形连接符 28"/>
              <p:cNvCxnSpPr/>
              <p:nvPr/>
            </p:nvCxnSpPr>
            <p:spPr>
              <a:xfrm rot="10800000">
                <a:off x="2674786" y="2429745"/>
                <a:ext cx="978437" cy="327989"/>
              </a:xfrm>
              <a:prstGeom prst="bentConnector3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/>
            <p:cNvGrpSpPr/>
            <p:nvPr/>
          </p:nvGrpSpPr>
          <p:grpSpPr>
            <a:xfrm>
              <a:off x="5674777" y="1233341"/>
              <a:ext cx="1492405" cy="755030"/>
              <a:chOff x="1037407" y="990026"/>
              <a:chExt cx="1492405" cy="75503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1037407" y="990026"/>
                <a:ext cx="1359055" cy="755030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5" name="矩形 24"/>
              <p:cNvSpPr/>
              <p:nvPr/>
            </p:nvSpPr>
            <p:spPr>
              <a:xfrm>
                <a:off x="1170757" y="990026"/>
                <a:ext cx="1359055" cy="75503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6040" tIns="66040" rIns="66040" bIns="66040" numCol="1" spcCol="1270" anchor="ctr" anchorCtr="0">
                <a:noAutofit/>
              </a:bodyPr>
              <a:lstStyle/>
              <a:p>
                <a:pPr algn="ctr" defTabSz="914400">
                  <a:lnSpc>
                    <a:spcPts val="1735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</a:t>
                </a:r>
                <a:endParaRPr lang="en-US" altLang="zh-CN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914400">
                  <a:lnSpc>
                    <a:spcPts val="1735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5674777" y="3367529"/>
              <a:ext cx="1482880" cy="755030"/>
              <a:chOff x="1037407" y="990026"/>
              <a:chExt cx="1482880" cy="755030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1037407" y="990026"/>
                <a:ext cx="1359055" cy="755030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3" name="矩形 22"/>
              <p:cNvSpPr/>
              <p:nvPr/>
            </p:nvSpPr>
            <p:spPr>
              <a:xfrm>
                <a:off x="1161232" y="990026"/>
                <a:ext cx="1359055" cy="75503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6040" tIns="66040" rIns="66040" bIns="66040" numCol="1" spcCol="1270" anchor="ctr" anchorCtr="0">
                <a:noAutofit/>
              </a:bodyPr>
              <a:lstStyle/>
              <a:p>
                <a:pPr algn="ctr" defTabSz="914400">
                  <a:lnSpc>
                    <a:spcPts val="1735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</a:t>
                </a:r>
                <a:endParaRPr lang="en-US" altLang="zh-CN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914400">
                  <a:lnSpc>
                    <a:spcPts val="1735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5181689" y="433351"/>
            <a:ext cx="1885088" cy="681199"/>
            <a:chOff x="5182362" y="433249"/>
            <a:chExt cx="1885333" cy="681041"/>
          </a:xfrm>
        </p:grpSpPr>
        <p:sp>
          <p:nvSpPr>
            <p:cNvPr id="38" name="文本框 37"/>
            <p:cNvSpPr txBox="1"/>
            <p:nvPr/>
          </p:nvSpPr>
          <p:spPr>
            <a:xfrm>
              <a:off x="5182362" y="433249"/>
              <a:ext cx="18853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913765"/>
              <a:r>
                <a:rPr lang="zh-CN" altLang="en-US" sz="20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20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5428990" y="744958"/>
              <a:ext cx="13340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 defTabSz="913765"/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954567" y="2458238"/>
            <a:ext cx="4941428" cy="1200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4400">
              <a:lnSpc>
                <a:spcPct val="150000"/>
              </a:lnSpc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8"/>
          <p:cNvSpPr>
            <a:spLocks noChangeArrowheads="1"/>
          </p:cNvSpPr>
          <p:nvPr/>
        </p:nvSpPr>
        <p:spPr bwMode="auto">
          <a:xfrm>
            <a:off x="954567" y="3880181"/>
            <a:ext cx="4941428" cy="1477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prstClr val="white"/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prstClr val="white"/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prstClr val="white"/>
                </a:solidFill>
                <a:latin typeface="Arial" panose="020B0604020202020204" pitchFamily="34" charset="0"/>
              </a:rPr>
              <a:t>RAPIDPPT differs from the traditional production model, and create a new PPT experience.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502" y="2458238"/>
            <a:ext cx="1387083" cy="9249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6348501" y="3429794"/>
            <a:ext cx="4859378" cy="223254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/>
          <a:srcRect b="5371"/>
          <a:stretch>
            <a:fillRect/>
          </a:stretch>
        </p:blipFill>
        <p:spPr>
          <a:xfrm>
            <a:off x="8012115" y="2458238"/>
            <a:ext cx="1435336" cy="924935"/>
          </a:xfrm>
          <a:prstGeom prst="rect">
            <a:avLst/>
          </a:prstGeom>
          <a:effectLst/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9728059" y="2458238"/>
            <a:ext cx="1479821" cy="924935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5181689" y="433351"/>
            <a:ext cx="1885088" cy="681199"/>
            <a:chOff x="5182362" y="433249"/>
            <a:chExt cx="1885333" cy="681041"/>
          </a:xfrm>
        </p:grpSpPr>
        <p:sp>
          <p:nvSpPr>
            <p:cNvPr id="17" name="文本框 16"/>
            <p:cNvSpPr txBox="1"/>
            <p:nvPr/>
          </p:nvSpPr>
          <p:spPr>
            <a:xfrm>
              <a:off x="5182362" y="433249"/>
              <a:ext cx="18853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913765"/>
              <a:r>
                <a:rPr lang="zh-CN" altLang="en-US" sz="20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20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5428990" y="744958"/>
              <a:ext cx="13340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 defTabSz="913765"/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 bwMode="auto">
          <a:xfrm>
            <a:off x="2627547" y="2108143"/>
            <a:ext cx="192592" cy="3639392"/>
            <a:chOff x="1763688" y="1428750"/>
            <a:chExt cx="144016" cy="2728684"/>
          </a:xfrm>
          <a:solidFill>
            <a:schemeClr val="accent6">
              <a:lumMod val="75000"/>
            </a:schemeClr>
          </a:solidFill>
        </p:grpSpPr>
        <p:cxnSp>
          <p:nvCxnSpPr>
            <p:cNvPr id="10" name="直接连接符 9"/>
            <p:cNvCxnSpPr/>
            <p:nvPr/>
          </p:nvCxnSpPr>
          <p:spPr>
            <a:xfrm>
              <a:off x="1836487" y="1565264"/>
              <a:ext cx="0" cy="2592170"/>
            </a:xfrm>
            <a:prstGeom prst="line">
              <a:avLst/>
            </a:prstGeom>
            <a:grpFill/>
            <a:ln w="19050">
              <a:solidFill>
                <a:srgbClr val="0D151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等腰三角形 10"/>
            <p:cNvSpPr/>
            <p:nvPr/>
          </p:nvSpPr>
          <p:spPr>
            <a:xfrm>
              <a:off x="1763688" y="1428750"/>
              <a:ext cx="144016" cy="144450"/>
            </a:xfrm>
            <a:prstGeom prst="triangle">
              <a:avLst/>
            </a:prstGeom>
            <a:solidFill>
              <a:srgbClr val="0D1512"/>
            </a:solidFill>
            <a:ln>
              <a:solidFill>
                <a:srgbClr val="0D15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 bwMode="auto">
          <a:xfrm>
            <a:off x="3300560" y="4029772"/>
            <a:ext cx="287830" cy="1717014"/>
            <a:chOff x="2267744" y="2861289"/>
            <a:chExt cx="216024" cy="1287564"/>
          </a:xfrm>
          <a:solidFill>
            <a:schemeClr val="accent6">
              <a:lumMod val="75000"/>
            </a:schemeClr>
          </a:solidFill>
        </p:grpSpPr>
        <p:sp>
          <p:nvSpPr>
            <p:cNvPr id="13" name="矩形 12"/>
            <p:cNvSpPr/>
            <p:nvPr/>
          </p:nvSpPr>
          <p:spPr>
            <a:xfrm>
              <a:off x="2267744" y="3162938"/>
              <a:ext cx="216024" cy="9859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4" name="矩形 7"/>
            <p:cNvSpPr>
              <a:spLocks noChangeArrowheads="1"/>
            </p:cNvSpPr>
            <p:nvPr/>
          </p:nvSpPr>
          <p:spPr bwMode="auto">
            <a:xfrm>
              <a:off x="2267744" y="2861289"/>
              <a:ext cx="216024" cy="3016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 bwMode="auto">
          <a:xfrm>
            <a:off x="3778863" y="3424262"/>
            <a:ext cx="287830" cy="2322522"/>
            <a:chOff x="2627784" y="2408442"/>
            <a:chExt cx="216024" cy="1740410"/>
          </a:xfrm>
          <a:solidFill>
            <a:srgbClr val="849F5F"/>
          </a:solidFill>
        </p:grpSpPr>
        <p:sp>
          <p:nvSpPr>
            <p:cNvPr id="16" name="矩形 15"/>
            <p:cNvSpPr/>
            <p:nvPr/>
          </p:nvSpPr>
          <p:spPr>
            <a:xfrm>
              <a:off x="2627784" y="2711467"/>
              <a:ext cx="216024" cy="1437385"/>
            </a:xfrm>
            <a:prstGeom prst="rect">
              <a:avLst/>
            </a:prstGeom>
            <a:solidFill>
              <a:srgbClr val="0D15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矩形 10"/>
            <p:cNvSpPr>
              <a:spLocks noChangeArrowheads="1"/>
            </p:cNvSpPr>
            <p:nvPr/>
          </p:nvSpPr>
          <p:spPr bwMode="auto">
            <a:xfrm>
              <a:off x="2627784" y="2408442"/>
              <a:ext cx="216024" cy="303025"/>
            </a:xfrm>
            <a:prstGeom prst="rect">
              <a:avLst/>
            </a:prstGeom>
            <a:solidFill>
              <a:srgbClr val="0D15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 bwMode="auto">
          <a:xfrm>
            <a:off x="4259286" y="3424262"/>
            <a:ext cx="287830" cy="2322522"/>
            <a:chOff x="2987824" y="2408442"/>
            <a:chExt cx="216024" cy="1740410"/>
          </a:xfrm>
          <a:solidFill>
            <a:srgbClr val="849F5F"/>
          </a:solidFill>
        </p:grpSpPr>
        <p:sp>
          <p:nvSpPr>
            <p:cNvPr id="19" name="矩形 18"/>
            <p:cNvSpPr/>
            <p:nvPr/>
          </p:nvSpPr>
          <p:spPr>
            <a:xfrm>
              <a:off x="2989412" y="2711467"/>
              <a:ext cx="214436" cy="1437385"/>
            </a:xfrm>
            <a:prstGeom prst="rect">
              <a:avLst/>
            </a:prstGeom>
            <a:solidFill>
              <a:srgbClr val="0D15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0" name="矩形 13"/>
            <p:cNvSpPr>
              <a:spLocks noChangeArrowheads="1"/>
            </p:cNvSpPr>
            <p:nvPr/>
          </p:nvSpPr>
          <p:spPr bwMode="auto">
            <a:xfrm>
              <a:off x="2987824" y="2408442"/>
              <a:ext cx="216024" cy="303025"/>
            </a:xfrm>
            <a:prstGeom prst="rect">
              <a:avLst/>
            </a:prstGeom>
            <a:solidFill>
              <a:srgbClr val="0D15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 bwMode="auto">
          <a:xfrm>
            <a:off x="4739704" y="4030521"/>
            <a:ext cx="287830" cy="1717013"/>
            <a:chOff x="3347864" y="2869871"/>
            <a:chExt cx="216024" cy="1287563"/>
          </a:xfrm>
          <a:solidFill>
            <a:schemeClr val="accent6">
              <a:lumMod val="75000"/>
            </a:schemeClr>
          </a:solidFill>
        </p:grpSpPr>
        <p:sp>
          <p:nvSpPr>
            <p:cNvPr id="25" name="矩形 24"/>
            <p:cNvSpPr/>
            <p:nvPr/>
          </p:nvSpPr>
          <p:spPr>
            <a:xfrm>
              <a:off x="3347864" y="3171520"/>
              <a:ext cx="216024" cy="9859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6" name="矩形 16"/>
            <p:cNvSpPr>
              <a:spLocks noChangeArrowheads="1"/>
            </p:cNvSpPr>
            <p:nvPr/>
          </p:nvSpPr>
          <p:spPr bwMode="auto">
            <a:xfrm>
              <a:off x="3347864" y="2869871"/>
              <a:ext cx="216024" cy="3016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 bwMode="auto">
          <a:xfrm>
            <a:off x="5220127" y="4698791"/>
            <a:ext cx="287830" cy="1047994"/>
            <a:chOff x="3707904" y="3363494"/>
            <a:chExt cx="216024" cy="785359"/>
          </a:xfrm>
          <a:solidFill>
            <a:schemeClr val="accent6">
              <a:lumMod val="75000"/>
            </a:schemeClr>
          </a:solidFill>
        </p:grpSpPr>
        <p:sp>
          <p:nvSpPr>
            <p:cNvPr id="28" name="矩形 27"/>
            <p:cNvSpPr/>
            <p:nvPr/>
          </p:nvSpPr>
          <p:spPr>
            <a:xfrm>
              <a:off x="3707904" y="3664945"/>
              <a:ext cx="216024" cy="483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9" name="矩形 19"/>
            <p:cNvSpPr>
              <a:spLocks noChangeArrowheads="1"/>
            </p:cNvSpPr>
            <p:nvPr/>
          </p:nvSpPr>
          <p:spPr bwMode="auto">
            <a:xfrm>
              <a:off x="3707904" y="3363494"/>
              <a:ext cx="216024" cy="3030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 bwMode="auto">
          <a:xfrm>
            <a:off x="5698433" y="3818055"/>
            <a:ext cx="289945" cy="1928731"/>
            <a:chOff x="4067944" y="2702985"/>
            <a:chExt cx="216024" cy="1445868"/>
          </a:xfrm>
          <a:solidFill>
            <a:schemeClr val="accent6">
              <a:lumMod val="75000"/>
            </a:schemeClr>
          </a:solidFill>
        </p:grpSpPr>
        <p:sp>
          <p:nvSpPr>
            <p:cNvPr id="31" name="矩形 30"/>
            <p:cNvSpPr/>
            <p:nvPr/>
          </p:nvSpPr>
          <p:spPr>
            <a:xfrm>
              <a:off x="4067944" y="3004538"/>
              <a:ext cx="216024" cy="11443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2" name="矩形 22"/>
            <p:cNvSpPr>
              <a:spLocks noChangeArrowheads="1"/>
            </p:cNvSpPr>
            <p:nvPr/>
          </p:nvSpPr>
          <p:spPr bwMode="auto">
            <a:xfrm>
              <a:off x="4067944" y="2702985"/>
              <a:ext cx="216024" cy="301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 bwMode="auto">
          <a:xfrm>
            <a:off x="6178852" y="4276111"/>
            <a:ext cx="287830" cy="1471424"/>
            <a:chOff x="4427984" y="3054442"/>
            <a:chExt cx="216024" cy="1102992"/>
          </a:xfrm>
          <a:solidFill>
            <a:schemeClr val="accent6">
              <a:lumMod val="75000"/>
            </a:schemeClr>
          </a:solidFill>
        </p:grpSpPr>
        <p:sp>
          <p:nvSpPr>
            <p:cNvPr id="34" name="矩形 33"/>
            <p:cNvSpPr/>
            <p:nvPr/>
          </p:nvSpPr>
          <p:spPr>
            <a:xfrm>
              <a:off x="4427984" y="3355980"/>
              <a:ext cx="216024" cy="801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5" name="矩形 25"/>
            <p:cNvSpPr>
              <a:spLocks noChangeArrowheads="1"/>
            </p:cNvSpPr>
            <p:nvPr/>
          </p:nvSpPr>
          <p:spPr bwMode="auto">
            <a:xfrm>
              <a:off x="4427984" y="3054442"/>
              <a:ext cx="216024" cy="3015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 bwMode="auto">
          <a:xfrm>
            <a:off x="6659272" y="4499778"/>
            <a:ext cx="287830" cy="1247006"/>
            <a:chOff x="4788024" y="3214655"/>
            <a:chExt cx="216024" cy="934728"/>
          </a:xfrm>
          <a:solidFill>
            <a:schemeClr val="accent6">
              <a:lumMod val="75000"/>
            </a:schemeClr>
          </a:solidFill>
        </p:grpSpPr>
        <p:sp>
          <p:nvSpPr>
            <p:cNvPr id="37" name="矩形 36"/>
            <p:cNvSpPr/>
            <p:nvPr/>
          </p:nvSpPr>
          <p:spPr>
            <a:xfrm>
              <a:off x="4788024" y="3509832"/>
              <a:ext cx="216024" cy="6395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8" name="矩形 28"/>
            <p:cNvSpPr>
              <a:spLocks noChangeArrowheads="1"/>
            </p:cNvSpPr>
            <p:nvPr/>
          </p:nvSpPr>
          <p:spPr bwMode="auto">
            <a:xfrm>
              <a:off x="4788024" y="3214655"/>
              <a:ext cx="216024" cy="3031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39" name="组合 38"/>
          <p:cNvGrpSpPr/>
          <p:nvPr/>
        </p:nvGrpSpPr>
        <p:grpSpPr bwMode="auto">
          <a:xfrm>
            <a:off x="7139693" y="3532989"/>
            <a:ext cx="287830" cy="2210312"/>
            <a:chOff x="5148064" y="2496486"/>
            <a:chExt cx="216024" cy="1658304"/>
          </a:xfrm>
          <a:solidFill>
            <a:schemeClr val="accent6">
              <a:lumMod val="75000"/>
            </a:schemeClr>
          </a:solidFill>
        </p:grpSpPr>
        <p:sp>
          <p:nvSpPr>
            <p:cNvPr id="40" name="矩形 39"/>
            <p:cNvSpPr/>
            <p:nvPr/>
          </p:nvSpPr>
          <p:spPr>
            <a:xfrm>
              <a:off x="5148064" y="2798285"/>
              <a:ext cx="216024" cy="13565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1" name="矩形 31"/>
            <p:cNvSpPr>
              <a:spLocks noChangeArrowheads="1"/>
            </p:cNvSpPr>
            <p:nvPr/>
          </p:nvSpPr>
          <p:spPr bwMode="auto">
            <a:xfrm>
              <a:off x="5148064" y="2496486"/>
              <a:ext cx="216024" cy="3017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 bwMode="auto">
          <a:xfrm>
            <a:off x="7622230" y="3803985"/>
            <a:ext cx="287830" cy="1939316"/>
            <a:chOff x="5509537" y="2700341"/>
            <a:chExt cx="217146" cy="1454448"/>
          </a:xfrm>
          <a:solidFill>
            <a:schemeClr val="accent6">
              <a:lumMod val="75000"/>
            </a:schemeClr>
          </a:solidFill>
        </p:grpSpPr>
        <p:sp>
          <p:nvSpPr>
            <p:cNvPr id="43" name="矩形 42"/>
            <p:cNvSpPr/>
            <p:nvPr/>
          </p:nvSpPr>
          <p:spPr>
            <a:xfrm>
              <a:off x="5511134" y="3002028"/>
              <a:ext cx="215549" cy="11527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4" name="矩形 34"/>
            <p:cNvSpPr>
              <a:spLocks noChangeArrowheads="1"/>
            </p:cNvSpPr>
            <p:nvPr/>
          </p:nvSpPr>
          <p:spPr bwMode="auto">
            <a:xfrm>
              <a:off x="5509537" y="2700341"/>
              <a:ext cx="215550" cy="3016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45" name="组合 44"/>
          <p:cNvGrpSpPr/>
          <p:nvPr/>
        </p:nvGrpSpPr>
        <p:grpSpPr bwMode="auto">
          <a:xfrm>
            <a:off x="8098420" y="4698791"/>
            <a:ext cx="289945" cy="1047994"/>
            <a:chOff x="5868144" y="3363494"/>
            <a:chExt cx="216024" cy="785890"/>
          </a:xfrm>
          <a:solidFill>
            <a:schemeClr val="accent6">
              <a:lumMod val="75000"/>
            </a:schemeClr>
          </a:solidFill>
        </p:grpSpPr>
        <p:sp>
          <p:nvSpPr>
            <p:cNvPr id="46" name="矩形 45"/>
            <p:cNvSpPr/>
            <p:nvPr/>
          </p:nvSpPr>
          <p:spPr>
            <a:xfrm>
              <a:off x="5868144" y="3665149"/>
              <a:ext cx="216024" cy="484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7" name="矩形 37"/>
            <p:cNvSpPr>
              <a:spLocks noChangeArrowheads="1"/>
            </p:cNvSpPr>
            <p:nvPr/>
          </p:nvSpPr>
          <p:spPr bwMode="auto">
            <a:xfrm>
              <a:off x="5868144" y="3363494"/>
              <a:ext cx="216024" cy="3016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 bwMode="auto">
          <a:xfrm>
            <a:off x="8578838" y="4311352"/>
            <a:ext cx="287830" cy="1435432"/>
            <a:chOff x="6228184" y="3073505"/>
            <a:chExt cx="216024" cy="1075879"/>
          </a:xfrm>
          <a:solidFill>
            <a:schemeClr val="accent6">
              <a:lumMod val="75000"/>
            </a:schemeClr>
          </a:solidFill>
        </p:grpSpPr>
        <p:sp>
          <p:nvSpPr>
            <p:cNvPr id="49" name="矩形 48"/>
            <p:cNvSpPr/>
            <p:nvPr/>
          </p:nvSpPr>
          <p:spPr>
            <a:xfrm>
              <a:off x="6228184" y="3370244"/>
              <a:ext cx="216024" cy="779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0" name="矩形 40"/>
            <p:cNvSpPr>
              <a:spLocks noChangeArrowheads="1"/>
            </p:cNvSpPr>
            <p:nvPr/>
          </p:nvSpPr>
          <p:spPr bwMode="auto">
            <a:xfrm>
              <a:off x="6228184" y="3073505"/>
              <a:ext cx="216024" cy="303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1" name="组合 50"/>
          <p:cNvGrpSpPr/>
          <p:nvPr/>
        </p:nvGrpSpPr>
        <p:grpSpPr bwMode="auto">
          <a:xfrm>
            <a:off x="9059261" y="3822289"/>
            <a:ext cx="287830" cy="1928731"/>
            <a:chOff x="6588224" y="2707017"/>
            <a:chExt cx="216024" cy="1445868"/>
          </a:xfrm>
          <a:solidFill>
            <a:schemeClr val="accent6">
              <a:lumMod val="75000"/>
            </a:schemeClr>
          </a:solidFill>
        </p:grpSpPr>
        <p:sp>
          <p:nvSpPr>
            <p:cNvPr id="52" name="矩形 51"/>
            <p:cNvSpPr/>
            <p:nvPr/>
          </p:nvSpPr>
          <p:spPr>
            <a:xfrm>
              <a:off x="6588224" y="3008570"/>
              <a:ext cx="216024" cy="11443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3" name="矩形 43"/>
            <p:cNvSpPr>
              <a:spLocks noChangeArrowheads="1"/>
            </p:cNvSpPr>
            <p:nvPr/>
          </p:nvSpPr>
          <p:spPr bwMode="auto">
            <a:xfrm>
              <a:off x="6588224" y="2707017"/>
              <a:ext cx="216024" cy="301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54" name="右大括号 53"/>
          <p:cNvSpPr/>
          <p:nvPr/>
        </p:nvSpPr>
        <p:spPr>
          <a:xfrm rot="5400000">
            <a:off x="4290994" y="4757104"/>
            <a:ext cx="209600" cy="2190466"/>
          </a:xfrm>
          <a:prstGeom prst="rightBrace">
            <a:avLst>
              <a:gd name="adj1" fmla="val 8333"/>
              <a:gd name="adj2" fmla="val 50433"/>
            </a:avLst>
          </a:prstGeom>
          <a:ln w="12700">
            <a:solidFill>
              <a:srgbClr val="0D15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5" name="右大括号 54"/>
          <p:cNvSpPr/>
          <p:nvPr/>
        </p:nvSpPr>
        <p:spPr>
          <a:xfrm rot="5400000">
            <a:off x="6700503" y="4739108"/>
            <a:ext cx="209600" cy="2192582"/>
          </a:xfrm>
          <a:prstGeom prst="rightBrace">
            <a:avLst>
              <a:gd name="adj1" fmla="val 8333"/>
              <a:gd name="adj2" fmla="val 50433"/>
            </a:avLst>
          </a:prstGeom>
          <a:ln w="12700">
            <a:solidFill>
              <a:srgbClr val="0D15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6" name="右大括号 55"/>
          <p:cNvSpPr/>
          <p:nvPr/>
        </p:nvSpPr>
        <p:spPr>
          <a:xfrm rot="5400000">
            <a:off x="8617957" y="5232232"/>
            <a:ext cx="194778" cy="1233855"/>
          </a:xfrm>
          <a:prstGeom prst="rightBrace">
            <a:avLst>
              <a:gd name="adj1" fmla="val 8333"/>
              <a:gd name="adj2" fmla="val 50433"/>
            </a:avLst>
          </a:prstGeom>
          <a:ln w="12700">
            <a:solidFill>
              <a:srgbClr val="0D15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7" name="TextBox 46"/>
          <p:cNvSpPr txBox="1">
            <a:spLocks noChangeArrowheads="1"/>
          </p:cNvSpPr>
          <p:nvPr/>
        </p:nvSpPr>
        <p:spPr bwMode="auto">
          <a:xfrm>
            <a:off x="3890362" y="5942986"/>
            <a:ext cx="1080604" cy="33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3765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prstClr val="white"/>
                </a:solidFill>
              </a:rPr>
              <a:t>2002-2006</a:t>
            </a:r>
            <a:endParaRPr lang="zh-CN" altLang="en-US" sz="1600" dirty="0">
              <a:solidFill>
                <a:prstClr val="white"/>
              </a:solidFill>
            </a:endParaRPr>
          </a:p>
        </p:txBody>
      </p:sp>
      <p:sp>
        <p:nvSpPr>
          <p:cNvPr id="58" name="TextBox 47"/>
          <p:cNvSpPr txBox="1">
            <a:spLocks noChangeArrowheads="1"/>
          </p:cNvSpPr>
          <p:nvPr/>
        </p:nvSpPr>
        <p:spPr bwMode="auto">
          <a:xfrm>
            <a:off x="6256487" y="5942986"/>
            <a:ext cx="1080604" cy="33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3765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prstClr val="white"/>
                </a:solidFill>
              </a:rPr>
              <a:t>2006-2010</a:t>
            </a:r>
            <a:endParaRPr lang="zh-CN" altLang="en-US" sz="1600" dirty="0">
              <a:solidFill>
                <a:prstClr val="white"/>
              </a:solidFill>
            </a:endParaRPr>
          </a:p>
        </p:txBody>
      </p:sp>
      <p:sp>
        <p:nvSpPr>
          <p:cNvPr id="59" name="TextBox 48"/>
          <p:cNvSpPr txBox="1">
            <a:spLocks noChangeArrowheads="1"/>
          </p:cNvSpPr>
          <p:nvPr/>
        </p:nvSpPr>
        <p:spPr bwMode="auto">
          <a:xfrm>
            <a:off x="8178171" y="5942986"/>
            <a:ext cx="1080604" cy="33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3765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prstClr val="white"/>
                </a:solidFill>
              </a:rPr>
              <a:t>2010-2014</a:t>
            </a:r>
            <a:endParaRPr lang="zh-CN" altLang="en-US" sz="1600" dirty="0">
              <a:solidFill>
                <a:prstClr val="white"/>
              </a:solidFill>
            </a:endParaRPr>
          </a:p>
        </p:txBody>
      </p:sp>
      <p:sp>
        <p:nvSpPr>
          <p:cNvPr id="60" name="TextBox 49"/>
          <p:cNvSpPr txBox="1">
            <a:spLocks noChangeArrowheads="1"/>
          </p:cNvSpPr>
          <p:nvPr/>
        </p:nvSpPr>
        <p:spPr bwMode="auto">
          <a:xfrm>
            <a:off x="2136544" y="4168137"/>
            <a:ext cx="538860" cy="297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3765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33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endParaRPr lang="zh-CN" altLang="en-US" sz="1335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TextBox 50"/>
          <p:cNvSpPr txBox="1">
            <a:spLocks noChangeArrowheads="1"/>
          </p:cNvSpPr>
          <p:nvPr/>
        </p:nvSpPr>
        <p:spPr bwMode="auto">
          <a:xfrm>
            <a:off x="2136544" y="2961356"/>
            <a:ext cx="639836" cy="297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3765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33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endParaRPr lang="zh-CN" altLang="en-US" sz="1335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51"/>
          <p:cNvSpPr txBox="1">
            <a:spLocks noChangeArrowheads="1"/>
          </p:cNvSpPr>
          <p:nvPr/>
        </p:nvSpPr>
        <p:spPr bwMode="auto">
          <a:xfrm>
            <a:off x="2136544" y="5512531"/>
            <a:ext cx="437883" cy="297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3765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33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0%</a:t>
            </a:r>
            <a:endParaRPr lang="zh-CN" altLang="en-US" sz="1335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>
            <a:spLocks noChangeArrowheads="1"/>
          </p:cNvSpPr>
          <p:nvPr/>
        </p:nvSpPr>
        <p:spPr bwMode="auto">
          <a:xfrm>
            <a:off x="9589311" y="5503374"/>
            <a:ext cx="1271950" cy="412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3765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（年份）</a:t>
            </a:r>
            <a:endParaRPr lang="en-US" altLang="zh-CN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矩形 63"/>
          <p:cNvSpPr>
            <a:spLocks noChangeArrowheads="1"/>
          </p:cNvSpPr>
          <p:nvPr/>
        </p:nvSpPr>
        <p:spPr bwMode="auto">
          <a:xfrm>
            <a:off x="2113391" y="1628305"/>
            <a:ext cx="1269835" cy="412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3765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（百分比）</a:t>
            </a:r>
            <a:endParaRPr lang="en-US" altLang="zh-CN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5" name="组合 64"/>
          <p:cNvGrpSpPr/>
          <p:nvPr/>
        </p:nvGrpSpPr>
        <p:grpSpPr bwMode="auto">
          <a:xfrm>
            <a:off x="3374634" y="2675542"/>
            <a:ext cx="5777748" cy="1532822"/>
            <a:chOff x="2324099" y="1853178"/>
            <a:chExt cx="4333875" cy="1149753"/>
          </a:xfrm>
        </p:grpSpPr>
        <p:sp>
          <p:nvSpPr>
            <p:cNvPr id="66" name="任意多边形 65"/>
            <p:cNvSpPr/>
            <p:nvPr/>
          </p:nvSpPr>
          <p:spPr>
            <a:xfrm>
              <a:off x="2324099" y="1853178"/>
              <a:ext cx="4333875" cy="1149753"/>
            </a:xfrm>
            <a:custGeom>
              <a:avLst/>
              <a:gdLst>
                <a:gd name="connsiteX0" fmla="*/ 0 w 4418296"/>
                <a:gd name="connsiteY0" fmla="*/ 644376 h 1349768"/>
                <a:gd name="connsiteX1" fmla="*/ 590550 w 4418296"/>
                <a:gd name="connsiteY1" fmla="*/ 6201 h 1349768"/>
                <a:gd name="connsiteX2" fmla="*/ 1419225 w 4418296"/>
                <a:gd name="connsiteY2" fmla="*/ 987276 h 1349768"/>
                <a:gd name="connsiteX3" fmla="*/ 1819275 w 4418296"/>
                <a:gd name="connsiteY3" fmla="*/ 434826 h 1349768"/>
                <a:gd name="connsiteX4" fmla="*/ 2476500 w 4418296"/>
                <a:gd name="connsiteY4" fmla="*/ 1111101 h 1349768"/>
                <a:gd name="connsiteX5" fmla="*/ 2838450 w 4418296"/>
                <a:gd name="connsiteY5" fmla="*/ 215751 h 1349768"/>
                <a:gd name="connsiteX6" fmla="*/ 3257550 w 4418296"/>
                <a:gd name="connsiteY6" fmla="*/ 692001 h 1349768"/>
                <a:gd name="connsiteX7" fmla="*/ 3619500 w 4418296"/>
                <a:gd name="connsiteY7" fmla="*/ 1349226 h 1349768"/>
                <a:gd name="connsiteX8" fmla="*/ 4324350 w 4418296"/>
                <a:gd name="connsiteY8" fmla="*/ 577701 h 1349768"/>
                <a:gd name="connsiteX9" fmla="*/ 4391025 w 4418296"/>
                <a:gd name="connsiteY9" fmla="*/ 520551 h 1349768"/>
                <a:gd name="connsiteX0-1" fmla="*/ 0 w 4418296"/>
                <a:gd name="connsiteY0-2" fmla="*/ 644376 h 1349519"/>
                <a:gd name="connsiteX1-3" fmla="*/ 590550 w 4418296"/>
                <a:gd name="connsiteY1-4" fmla="*/ 6201 h 1349519"/>
                <a:gd name="connsiteX2-5" fmla="*/ 1419225 w 4418296"/>
                <a:gd name="connsiteY2-6" fmla="*/ 987276 h 1349519"/>
                <a:gd name="connsiteX3-7" fmla="*/ 1819275 w 4418296"/>
                <a:gd name="connsiteY3-8" fmla="*/ 434826 h 1349519"/>
                <a:gd name="connsiteX4-9" fmla="*/ 2476500 w 4418296"/>
                <a:gd name="connsiteY4-10" fmla="*/ 1111101 h 1349519"/>
                <a:gd name="connsiteX5-11" fmla="*/ 2838450 w 4418296"/>
                <a:gd name="connsiteY5-12" fmla="*/ 215751 h 1349519"/>
                <a:gd name="connsiteX6-13" fmla="*/ 3400425 w 4418296"/>
                <a:gd name="connsiteY6-14" fmla="*/ 663426 h 1349519"/>
                <a:gd name="connsiteX7-15" fmla="*/ 3619500 w 4418296"/>
                <a:gd name="connsiteY7-16" fmla="*/ 1349226 h 1349519"/>
                <a:gd name="connsiteX8-17" fmla="*/ 4324350 w 4418296"/>
                <a:gd name="connsiteY8-18" fmla="*/ 577701 h 1349519"/>
                <a:gd name="connsiteX9-19" fmla="*/ 4391025 w 4418296"/>
                <a:gd name="connsiteY9-20" fmla="*/ 520551 h 1349519"/>
                <a:gd name="connsiteX0-21" fmla="*/ 0 w 4418296"/>
                <a:gd name="connsiteY0-22" fmla="*/ 644376 h 1349522"/>
                <a:gd name="connsiteX1-23" fmla="*/ 590550 w 4418296"/>
                <a:gd name="connsiteY1-24" fmla="*/ 6201 h 1349522"/>
                <a:gd name="connsiteX2-25" fmla="*/ 1419225 w 4418296"/>
                <a:gd name="connsiteY2-26" fmla="*/ 987276 h 1349522"/>
                <a:gd name="connsiteX3-27" fmla="*/ 1819275 w 4418296"/>
                <a:gd name="connsiteY3-28" fmla="*/ 434826 h 1349522"/>
                <a:gd name="connsiteX4-29" fmla="*/ 2476500 w 4418296"/>
                <a:gd name="connsiteY4-30" fmla="*/ 1111101 h 1349522"/>
                <a:gd name="connsiteX5-31" fmla="*/ 2981325 w 4418296"/>
                <a:gd name="connsiteY5-32" fmla="*/ 187176 h 1349522"/>
                <a:gd name="connsiteX6-33" fmla="*/ 3400425 w 4418296"/>
                <a:gd name="connsiteY6-34" fmla="*/ 663426 h 1349522"/>
                <a:gd name="connsiteX7-35" fmla="*/ 3619500 w 4418296"/>
                <a:gd name="connsiteY7-36" fmla="*/ 1349226 h 1349522"/>
                <a:gd name="connsiteX8-37" fmla="*/ 4324350 w 4418296"/>
                <a:gd name="connsiteY8-38" fmla="*/ 577701 h 1349522"/>
                <a:gd name="connsiteX9-39" fmla="*/ 4391025 w 4418296"/>
                <a:gd name="connsiteY9-40" fmla="*/ 520551 h 1349522"/>
                <a:gd name="connsiteX0-41" fmla="*/ 0 w 4418296"/>
                <a:gd name="connsiteY0-42" fmla="*/ 644376 h 1349522"/>
                <a:gd name="connsiteX1-43" fmla="*/ 590550 w 4418296"/>
                <a:gd name="connsiteY1-44" fmla="*/ 6201 h 1349522"/>
                <a:gd name="connsiteX2-45" fmla="*/ 1419225 w 4418296"/>
                <a:gd name="connsiteY2-46" fmla="*/ 987276 h 1349522"/>
                <a:gd name="connsiteX3-47" fmla="*/ 1819275 w 4418296"/>
                <a:gd name="connsiteY3-48" fmla="*/ 434826 h 1349522"/>
                <a:gd name="connsiteX4-49" fmla="*/ 2476500 w 4418296"/>
                <a:gd name="connsiteY4-50" fmla="*/ 1111101 h 1349522"/>
                <a:gd name="connsiteX5-51" fmla="*/ 2981325 w 4418296"/>
                <a:gd name="connsiteY5-52" fmla="*/ 187176 h 1349522"/>
                <a:gd name="connsiteX6-53" fmla="*/ 3400425 w 4418296"/>
                <a:gd name="connsiteY6-54" fmla="*/ 663426 h 1349522"/>
                <a:gd name="connsiteX7-55" fmla="*/ 3619500 w 4418296"/>
                <a:gd name="connsiteY7-56" fmla="*/ 1349226 h 1349522"/>
                <a:gd name="connsiteX8-57" fmla="*/ 4324350 w 4418296"/>
                <a:gd name="connsiteY8-58" fmla="*/ 577701 h 1349522"/>
                <a:gd name="connsiteX9-59" fmla="*/ 4391025 w 4418296"/>
                <a:gd name="connsiteY9-60" fmla="*/ 520551 h 1349522"/>
                <a:gd name="connsiteX0-61" fmla="*/ 0 w 4418296"/>
                <a:gd name="connsiteY0-62" fmla="*/ 644376 h 1349552"/>
                <a:gd name="connsiteX1-63" fmla="*/ 590550 w 4418296"/>
                <a:gd name="connsiteY1-64" fmla="*/ 6201 h 1349552"/>
                <a:gd name="connsiteX2-65" fmla="*/ 1419225 w 4418296"/>
                <a:gd name="connsiteY2-66" fmla="*/ 987276 h 1349552"/>
                <a:gd name="connsiteX3-67" fmla="*/ 1819275 w 4418296"/>
                <a:gd name="connsiteY3-68" fmla="*/ 434826 h 1349552"/>
                <a:gd name="connsiteX4-69" fmla="*/ 2476500 w 4418296"/>
                <a:gd name="connsiteY4-70" fmla="*/ 1111101 h 1349552"/>
                <a:gd name="connsiteX5-71" fmla="*/ 2981325 w 4418296"/>
                <a:gd name="connsiteY5-72" fmla="*/ 187176 h 1349552"/>
                <a:gd name="connsiteX6-73" fmla="*/ 3400425 w 4418296"/>
                <a:gd name="connsiteY6-74" fmla="*/ 663426 h 1349552"/>
                <a:gd name="connsiteX7-75" fmla="*/ 3619500 w 4418296"/>
                <a:gd name="connsiteY7-76" fmla="*/ 1349226 h 1349552"/>
                <a:gd name="connsiteX8-77" fmla="*/ 4324350 w 4418296"/>
                <a:gd name="connsiteY8-78" fmla="*/ 577701 h 1349552"/>
                <a:gd name="connsiteX9-79" fmla="*/ 4391025 w 4418296"/>
                <a:gd name="connsiteY9-80" fmla="*/ 520551 h 1349552"/>
                <a:gd name="connsiteX0-81" fmla="*/ 0 w 4418816"/>
                <a:gd name="connsiteY0-82" fmla="*/ 644376 h 1216253"/>
                <a:gd name="connsiteX1-83" fmla="*/ 590550 w 4418816"/>
                <a:gd name="connsiteY1-84" fmla="*/ 6201 h 1216253"/>
                <a:gd name="connsiteX2-85" fmla="*/ 1419225 w 4418816"/>
                <a:gd name="connsiteY2-86" fmla="*/ 987276 h 1216253"/>
                <a:gd name="connsiteX3-87" fmla="*/ 1819275 w 4418816"/>
                <a:gd name="connsiteY3-88" fmla="*/ 434826 h 1216253"/>
                <a:gd name="connsiteX4-89" fmla="*/ 2476500 w 4418816"/>
                <a:gd name="connsiteY4-90" fmla="*/ 1111101 h 1216253"/>
                <a:gd name="connsiteX5-91" fmla="*/ 2981325 w 4418816"/>
                <a:gd name="connsiteY5-92" fmla="*/ 187176 h 1216253"/>
                <a:gd name="connsiteX6-93" fmla="*/ 3400425 w 4418816"/>
                <a:gd name="connsiteY6-94" fmla="*/ 663426 h 1216253"/>
                <a:gd name="connsiteX7-95" fmla="*/ 3609975 w 4418816"/>
                <a:gd name="connsiteY7-96" fmla="*/ 1215876 h 1216253"/>
                <a:gd name="connsiteX8-97" fmla="*/ 4324350 w 4418816"/>
                <a:gd name="connsiteY8-98" fmla="*/ 577701 h 1216253"/>
                <a:gd name="connsiteX9-99" fmla="*/ 4391025 w 4418816"/>
                <a:gd name="connsiteY9-100" fmla="*/ 520551 h 1216253"/>
                <a:gd name="connsiteX0-101" fmla="*/ 0 w 4418816"/>
                <a:gd name="connsiteY0-102" fmla="*/ 644376 h 1215908"/>
                <a:gd name="connsiteX1-103" fmla="*/ 590550 w 4418816"/>
                <a:gd name="connsiteY1-104" fmla="*/ 6201 h 1215908"/>
                <a:gd name="connsiteX2-105" fmla="*/ 1419225 w 4418816"/>
                <a:gd name="connsiteY2-106" fmla="*/ 987276 h 1215908"/>
                <a:gd name="connsiteX3-107" fmla="*/ 1819275 w 4418816"/>
                <a:gd name="connsiteY3-108" fmla="*/ 434826 h 1215908"/>
                <a:gd name="connsiteX4-109" fmla="*/ 2476500 w 4418816"/>
                <a:gd name="connsiteY4-110" fmla="*/ 1111101 h 1215908"/>
                <a:gd name="connsiteX5-111" fmla="*/ 2981325 w 4418816"/>
                <a:gd name="connsiteY5-112" fmla="*/ 187176 h 1215908"/>
                <a:gd name="connsiteX6-113" fmla="*/ 3400425 w 4418816"/>
                <a:gd name="connsiteY6-114" fmla="*/ 663426 h 1215908"/>
                <a:gd name="connsiteX7-115" fmla="*/ 3609975 w 4418816"/>
                <a:gd name="connsiteY7-116" fmla="*/ 1215876 h 1215908"/>
                <a:gd name="connsiteX8-117" fmla="*/ 4324350 w 4418816"/>
                <a:gd name="connsiteY8-118" fmla="*/ 577701 h 1215908"/>
                <a:gd name="connsiteX9-119" fmla="*/ 4391025 w 4418816"/>
                <a:gd name="connsiteY9-120" fmla="*/ 520551 h 1215908"/>
                <a:gd name="connsiteX0-121" fmla="*/ 0 w 4418816"/>
                <a:gd name="connsiteY0-122" fmla="*/ 644376 h 1215919"/>
                <a:gd name="connsiteX1-123" fmla="*/ 590550 w 4418816"/>
                <a:gd name="connsiteY1-124" fmla="*/ 6201 h 1215919"/>
                <a:gd name="connsiteX2-125" fmla="*/ 1419225 w 4418816"/>
                <a:gd name="connsiteY2-126" fmla="*/ 987276 h 1215919"/>
                <a:gd name="connsiteX3-127" fmla="*/ 1819275 w 4418816"/>
                <a:gd name="connsiteY3-128" fmla="*/ 434826 h 1215919"/>
                <a:gd name="connsiteX4-129" fmla="*/ 2476500 w 4418816"/>
                <a:gd name="connsiteY4-130" fmla="*/ 1111101 h 1215919"/>
                <a:gd name="connsiteX5-131" fmla="*/ 2981325 w 4418816"/>
                <a:gd name="connsiteY5-132" fmla="*/ 187176 h 1215919"/>
                <a:gd name="connsiteX6-133" fmla="*/ 3400425 w 4418816"/>
                <a:gd name="connsiteY6-134" fmla="*/ 663426 h 1215919"/>
                <a:gd name="connsiteX7-135" fmla="*/ 3609975 w 4418816"/>
                <a:gd name="connsiteY7-136" fmla="*/ 1215876 h 1215919"/>
                <a:gd name="connsiteX8-137" fmla="*/ 4324350 w 4418816"/>
                <a:gd name="connsiteY8-138" fmla="*/ 577701 h 1215919"/>
                <a:gd name="connsiteX9-139" fmla="*/ 4391025 w 4418816"/>
                <a:gd name="connsiteY9-140" fmla="*/ 520551 h 1215919"/>
                <a:gd name="connsiteX0-141" fmla="*/ 0 w 4443915"/>
                <a:gd name="connsiteY0-142" fmla="*/ 644376 h 1219110"/>
                <a:gd name="connsiteX1-143" fmla="*/ 590550 w 4443915"/>
                <a:gd name="connsiteY1-144" fmla="*/ 6201 h 1219110"/>
                <a:gd name="connsiteX2-145" fmla="*/ 1419225 w 4443915"/>
                <a:gd name="connsiteY2-146" fmla="*/ 987276 h 1219110"/>
                <a:gd name="connsiteX3-147" fmla="*/ 1819275 w 4443915"/>
                <a:gd name="connsiteY3-148" fmla="*/ 434826 h 1219110"/>
                <a:gd name="connsiteX4-149" fmla="*/ 2476500 w 4443915"/>
                <a:gd name="connsiteY4-150" fmla="*/ 1111101 h 1219110"/>
                <a:gd name="connsiteX5-151" fmla="*/ 2981325 w 4443915"/>
                <a:gd name="connsiteY5-152" fmla="*/ 187176 h 1219110"/>
                <a:gd name="connsiteX6-153" fmla="*/ 3400425 w 4443915"/>
                <a:gd name="connsiteY6-154" fmla="*/ 663426 h 1219110"/>
                <a:gd name="connsiteX7-155" fmla="*/ 3609975 w 4443915"/>
                <a:gd name="connsiteY7-156" fmla="*/ 1215876 h 1219110"/>
                <a:gd name="connsiteX8-157" fmla="*/ 4371975 w 4443915"/>
                <a:gd name="connsiteY8-158" fmla="*/ 396726 h 1219110"/>
                <a:gd name="connsiteX9-159" fmla="*/ 4391025 w 4443915"/>
                <a:gd name="connsiteY9-160" fmla="*/ 520551 h 1219110"/>
                <a:gd name="connsiteX0-161" fmla="*/ 0 w 4435876"/>
                <a:gd name="connsiteY0-162" fmla="*/ 644376 h 1219110"/>
                <a:gd name="connsiteX1-163" fmla="*/ 590550 w 4435876"/>
                <a:gd name="connsiteY1-164" fmla="*/ 6201 h 1219110"/>
                <a:gd name="connsiteX2-165" fmla="*/ 1419225 w 4435876"/>
                <a:gd name="connsiteY2-166" fmla="*/ 987276 h 1219110"/>
                <a:gd name="connsiteX3-167" fmla="*/ 1819275 w 4435876"/>
                <a:gd name="connsiteY3-168" fmla="*/ 434826 h 1219110"/>
                <a:gd name="connsiteX4-169" fmla="*/ 2476500 w 4435876"/>
                <a:gd name="connsiteY4-170" fmla="*/ 1111101 h 1219110"/>
                <a:gd name="connsiteX5-171" fmla="*/ 2981325 w 4435876"/>
                <a:gd name="connsiteY5-172" fmla="*/ 187176 h 1219110"/>
                <a:gd name="connsiteX6-173" fmla="*/ 3400425 w 4435876"/>
                <a:gd name="connsiteY6-174" fmla="*/ 663426 h 1219110"/>
                <a:gd name="connsiteX7-175" fmla="*/ 3609975 w 4435876"/>
                <a:gd name="connsiteY7-176" fmla="*/ 1215876 h 1219110"/>
                <a:gd name="connsiteX8-177" fmla="*/ 4371975 w 4435876"/>
                <a:gd name="connsiteY8-178" fmla="*/ 396726 h 1219110"/>
                <a:gd name="connsiteX9-179" fmla="*/ 4391025 w 4435876"/>
                <a:gd name="connsiteY9-180" fmla="*/ 520551 h 1219110"/>
                <a:gd name="connsiteX0-181" fmla="*/ 0 w 4371975"/>
                <a:gd name="connsiteY0-182" fmla="*/ 644376 h 1219110"/>
                <a:gd name="connsiteX1-183" fmla="*/ 590550 w 4371975"/>
                <a:gd name="connsiteY1-184" fmla="*/ 6201 h 1219110"/>
                <a:gd name="connsiteX2-185" fmla="*/ 1419225 w 4371975"/>
                <a:gd name="connsiteY2-186" fmla="*/ 987276 h 1219110"/>
                <a:gd name="connsiteX3-187" fmla="*/ 1819275 w 4371975"/>
                <a:gd name="connsiteY3-188" fmla="*/ 434826 h 1219110"/>
                <a:gd name="connsiteX4-189" fmla="*/ 2476500 w 4371975"/>
                <a:gd name="connsiteY4-190" fmla="*/ 1111101 h 1219110"/>
                <a:gd name="connsiteX5-191" fmla="*/ 2981325 w 4371975"/>
                <a:gd name="connsiteY5-192" fmla="*/ 187176 h 1219110"/>
                <a:gd name="connsiteX6-193" fmla="*/ 3400425 w 4371975"/>
                <a:gd name="connsiteY6-194" fmla="*/ 663426 h 1219110"/>
                <a:gd name="connsiteX7-195" fmla="*/ 3609975 w 4371975"/>
                <a:gd name="connsiteY7-196" fmla="*/ 1215876 h 1219110"/>
                <a:gd name="connsiteX8-197" fmla="*/ 4371975 w 4371975"/>
                <a:gd name="connsiteY8-198" fmla="*/ 396726 h 1219110"/>
                <a:gd name="connsiteX0-199" fmla="*/ 0 w 4371975"/>
                <a:gd name="connsiteY0-200" fmla="*/ 644376 h 1219110"/>
                <a:gd name="connsiteX1-201" fmla="*/ 590550 w 4371975"/>
                <a:gd name="connsiteY1-202" fmla="*/ 6201 h 1219110"/>
                <a:gd name="connsiteX2-203" fmla="*/ 1419225 w 4371975"/>
                <a:gd name="connsiteY2-204" fmla="*/ 987276 h 1219110"/>
                <a:gd name="connsiteX3-205" fmla="*/ 1819275 w 4371975"/>
                <a:gd name="connsiteY3-206" fmla="*/ 434826 h 1219110"/>
                <a:gd name="connsiteX4-207" fmla="*/ 2476500 w 4371975"/>
                <a:gd name="connsiteY4-208" fmla="*/ 1111101 h 1219110"/>
                <a:gd name="connsiteX5-209" fmla="*/ 2981325 w 4371975"/>
                <a:gd name="connsiteY5-210" fmla="*/ 187176 h 1219110"/>
                <a:gd name="connsiteX6-211" fmla="*/ 3400425 w 4371975"/>
                <a:gd name="connsiteY6-212" fmla="*/ 663426 h 1219110"/>
                <a:gd name="connsiteX7-213" fmla="*/ 3609975 w 4371975"/>
                <a:gd name="connsiteY7-214" fmla="*/ 1215876 h 1219110"/>
                <a:gd name="connsiteX8-215" fmla="*/ 4371975 w 4371975"/>
                <a:gd name="connsiteY8-216" fmla="*/ 396726 h 1219110"/>
                <a:gd name="connsiteX0-217" fmla="*/ 0 w 4371975"/>
                <a:gd name="connsiteY0-218" fmla="*/ 644376 h 1219110"/>
                <a:gd name="connsiteX1-219" fmla="*/ 590550 w 4371975"/>
                <a:gd name="connsiteY1-220" fmla="*/ 6201 h 1219110"/>
                <a:gd name="connsiteX2-221" fmla="*/ 1419225 w 4371975"/>
                <a:gd name="connsiteY2-222" fmla="*/ 987276 h 1219110"/>
                <a:gd name="connsiteX3-223" fmla="*/ 1819275 w 4371975"/>
                <a:gd name="connsiteY3-224" fmla="*/ 434826 h 1219110"/>
                <a:gd name="connsiteX4-225" fmla="*/ 2476500 w 4371975"/>
                <a:gd name="connsiteY4-226" fmla="*/ 1111101 h 1219110"/>
                <a:gd name="connsiteX5-227" fmla="*/ 2981325 w 4371975"/>
                <a:gd name="connsiteY5-228" fmla="*/ 187176 h 1219110"/>
                <a:gd name="connsiteX6-229" fmla="*/ 3400425 w 4371975"/>
                <a:gd name="connsiteY6-230" fmla="*/ 663426 h 1219110"/>
                <a:gd name="connsiteX7-231" fmla="*/ 3609975 w 4371975"/>
                <a:gd name="connsiteY7-232" fmla="*/ 1215876 h 1219110"/>
                <a:gd name="connsiteX8-233" fmla="*/ 4371975 w 4371975"/>
                <a:gd name="connsiteY8-234" fmla="*/ 396726 h 1219110"/>
                <a:gd name="connsiteX0-235" fmla="*/ 0 w 4295775"/>
                <a:gd name="connsiteY0-236" fmla="*/ 644376 h 1217152"/>
                <a:gd name="connsiteX1-237" fmla="*/ 590550 w 4295775"/>
                <a:gd name="connsiteY1-238" fmla="*/ 6201 h 1217152"/>
                <a:gd name="connsiteX2-239" fmla="*/ 1419225 w 4295775"/>
                <a:gd name="connsiteY2-240" fmla="*/ 987276 h 1217152"/>
                <a:gd name="connsiteX3-241" fmla="*/ 1819275 w 4295775"/>
                <a:gd name="connsiteY3-242" fmla="*/ 434826 h 1217152"/>
                <a:gd name="connsiteX4-243" fmla="*/ 2476500 w 4295775"/>
                <a:gd name="connsiteY4-244" fmla="*/ 1111101 h 1217152"/>
                <a:gd name="connsiteX5-245" fmla="*/ 2981325 w 4295775"/>
                <a:gd name="connsiteY5-246" fmla="*/ 187176 h 1217152"/>
                <a:gd name="connsiteX6-247" fmla="*/ 3400425 w 4295775"/>
                <a:gd name="connsiteY6-248" fmla="*/ 663426 h 1217152"/>
                <a:gd name="connsiteX7-249" fmla="*/ 3609975 w 4295775"/>
                <a:gd name="connsiteY7-250" fmla="*/ 1215876 h 1217152"/>
                <a:gd name="connsiteX8-251" fmla="*/ 4295775 w 4295775"/>
                <a:gd name="connsiteY8-252" fmla="*/ 501501 h 1217152"/>
                <a:gd name="connsiteX0-253" fmla="*/ 0 w 4295775"/>
                <a:gd name="connsiteY0-254" fmla="*/ 644376 h 1179154"/>
                <a:gd name="connsiteX1-255" fmla="*/ 590550 w 4295775"/>
                <a:gd name="connsiteY1-256" fmla="*/ 6201 h 1179154"/>
                <a:gd name="connsiteX2-257" fmla="*/ 1419225 w 4295775"/>
                <a:gd name="connsiteY2-258" fmla="*/ 987276 h 1179154"/>
                <a:gd name="connsiteX3-259" fmla="*/ 1819275 w 4295775"/>
                <a:gd name="connsiteY3-260" fmla="*/ 434826 h 1179154"/>
                <a:gd name="connsiteX4-261" fmla="*/ 2476500 w 4295775"/>
                <a:gd name="connsiteY4-262" fmla="*/ 1111101 h 1179154"/>
                <a:gd name="connsiteX5-263" fmla="*/ 2981325 w 4295775"/>
                <a:gd name="connsiteY5-264" fmla="*/ 187176 h 1179154"/>
                <a:gd name="connsiteX6-265" fmla="*/ 3400425 w 4295775"/>
                <a:gd name="connsiteY6-266" fmla="*/ 663426 h 1179154"/>
                <a:gd name="connsiteX7-267" fmla="*/ 3648075 w 4295775"/>
                <a:gd name="connsiteY7-268" fmla="*/ 1177776 h 1179154"/>
                <a:gd name="connsiteX8-269" fmla="*/ 4295775 w 4295775"/>
                <a:gd name="connsiteY8-270" fmla="*/ 501501 h 1179154"/>
                <a:gd name="connsiteX0-271" fmla="*/ 0 w 4295775"/>
                <a:gd name="connsiteY0-272" fmla="*/ 644376 h 1150667"/>
                <a:gd name="connsiteX1-273" fmla="*/ 590550 w 4295775"/>
                <a:gd name="connsiteY1-274" fmla="*/ 6201 h 1150667"/>
                <a:gd name="connsiteX2-275" fmla="*/ 1419225 w 4295775"/>
                <a:gd name="connsiteY2-276" fmla="*/ 987276 h 1150667"/>
                <a:gd name="connsiteX3-277" fmla="*/ 1819275 w 4295775"/>
                <a:gd name="connsiteY3-278" fmla="*/ 434826 h 1150667"/>
                <a:gd name="connsiteX4-279" fmla="*/ 2476500 w 4295775"/>
                <a:gd name="connsiteY4-280" fmla="*/ 1111101 h 1150667"/>
                <a:gd name="connsiteX5-281" fmla="*/ 2981325 w 4295775"/>
                <a:gd name="connsiteY5-282" fmla="*/ 187176 h 1150667"/>
                <a:gd name="connsiteX6-283" fmla="*/ 3400425 w 4295775"/>
                <a:gd name="connsiteY6-284" fmla="*/ 663426 h 1150667"/>
                <a:gd name="connsiteX7-285" fmla="*/ 3638550 w 4295775"/>
                <a:gd name="connsiteY7-286" fmla="*/ 1149201 h 1150667"/>
                <a:gd name="connsiteX8-287" fmla="*/ 4295775 w 4295775"/>
                <a:gd name="connsiteY8-288" fmla="*/ 501501 h 1150667"/>
                <a:gd name="connsiteX0-289" fmla="*/ 0 w 4295775"/>
                <a:gd name="connsiteY0-290" fmla="*/ 644376 h 1149201"/>
                <a:gd name="connsiteX1-291" fmla="*/ 590550 w 4295775"/>
                <a:gd name="connsiteY1-292" fmla="*/ 6201 h 1149201"/>
                <a:gd name="connsiteX2-293" fmla="*/ 1419225 w 4295775"/>
                <a:gd name="connsiteY2-294" fmla="*/ 987276 h 1149201"/>
                <a:gd name="connsiteX3-295" fmla="*/ 1819275 w 4295775"/>
                <a:gd name="connsiteY3-296" fmla="*/ 434826 h 1149201"/>
                <a:gd name="connsiteX4-297" fmla="*/ 2476500 w 4295775"/>
                <a:gd name="connsiteY4-298" fmla="*/ 1111101 h 1149201"/>
                <a:gd name="connsiteX5-299" fmla="*/ 2981325 w 4295775"/>
                <a:gd name="connsiteY5-300" fmla="*/ 187176 h 1149201"/>
                <a:gd name="connsiteX6-301" fmla="*/ 3638550 w 4295775"/>
                <a:gd name="connsiteY6-302" fmla="*/ 1149201 h 1149201"/>
                <a:gd name="connsiteX7-303" fmla="*/ 4295775 w 4295775"/>
                <a:gd name="connsiteY7-304" fmla="*/ 501501 h 1149201"/>
                <a:gd name="connsiteX0-305" fmla="*/ 0 w 4295775"/>
                <a:gd name="connsiteY0-306" fmla="*/ 644376 h 1161675"/>
                <a:gd name="connsiteX1-307" fmla="*/ 590550 w 4295775"/>
                <a:gd name="connsiteY1-308" fmla="*/ 6201 h 1161675"/>
                <a:gd name="connsiteX2-309" fmla="*/ 1419225 w 4295775"/>
                <a:gd name="connsiteY2-310" fmla="*/ 987276 h 1161675"/>
                <a:gd name="connsiteX3-311" fmla="*/ 1819275 w 4295775"/>
                <a:gd name="connsiteY3-312" fmla="*/ 434826 h 1161675"/>
                <a:gd name="connsiteX4-313" fmla="*/ 2476500 w 4295775"/>
                <a:gd name="connsiteY4-314" fmla="*/ 1111101 h 1161675"/>
                <a:gd name="connsiteX5-315" fmla="*/ 2981325 w 4295775"/>
                <a:gd name="connsiteY5-316" fmla="*/ 101451 h 1161675"/>
                <a:gd name="connsiteX6-317" fmla="*/ 3638550 w 4295775"/>
                <a:gd name="connsiteY6-318" fmla="*/ 1149201 h 1161675"/>
                <a:gd name="connsiteX7-319" fmla="*/ 4295775 w 4295775"/>
                <a:gd name="connsiteY7-320" fmla="*/ 501501 h 1161675"/>
                <a:gd name="connsiteX0-321" fmla="*/ 0 w 4295775"/>
                <a:gd name="connsiteY0-322" fmla="*/ 644376 h 1161675"/>
                <a:gd name="connsiteX1-323" fmla="*/ 590550 w 4295775"/>
                <a:gd name="connsiteY1-324" fmla="*/ 6201 h 1161675"/>
                <a:gd name="connsiteX2-325" fmla="*/ 1419225 w 4295775"/>
                <a:gd name="connsiteY2-326" fmla="*/ 987276 h 1161675"/>
                <a:gd name="connsiteX3-327" fmla="*/ 1819275 w 4295775"/>
                <a:gd name="connsiteY3-328" fmla="*/ 434826 h 1161675"/>
                <a:gd name="connsiteX4-329" fmla="*/ 2476500 w 4295775"/>
                <a:gd name="connsiteY4-330" fmla="*/ 1111101 h 1161675"/>
                <a:gd name="connsiteX5-331" fmla="*/ 2981325 w 4295775"/>
                <a:gd name="connsiteY5-332" fmla="*/ 101451 h 1161675"/>
                <a:gd name="connsiteX6-333" fmla="*/ 3638550 w 4295775"/>
                <a:gd name="connsiteY6-334" fmla="*/ 1149201 h 1161675"/>
                <a:gd name="connsiteX7-335" fmla="*/ 4295775 w 4295775"/>
                <a:gd name="connsiteY7-336" fmla="*/ 501501 h 1161675"/>
                <a:gd name="connsiteX0-337" fmla="*/ 0 w 4295775"/>
                <a:gd name="connsiteY0-338" fmla="*/ 644376 h 1161675"/>
                <a:gd name="connsiteX1-339" fmla="*/ 590550 w 4295775"/>
                <a:gd name="connsiteY1-340" fmla="*/ 6201 h 1161675"/>
                <a:gd name="connsiteX2-341" fmla="*/ 1419225 w 4295775"/>
                <a:gd name="connsiteY2-342" fmla="*/ 987276 h 1161675"/>
                <a:gd name="connsiteX3-343" fmla="*/ 1819275 w 4295775"/>
                <a:gd name="connsiteY3-344" fmla="*/ 434826 h 1161675"/>
                <a:gd name="connsiteX4-345" fmla="*/ 2476500 w 4295775"/>
                <a:gd name="connsiteY4-346" fmla="*/ 1111101 h 1161675"/>
                <a:gd name="connsiteX5-347" fmla="*/ 2981325 w 4295775"/>
                <a:gd name="connsiteY5-348" fmla="*/ 101451 h 1161675"/>
                <a:gd name="connsiteX6-349" fmla="*/ 3638550 w 4295775"/>
                <a:gd name="connsiteY6-350" fmla="*/ 1149201 h 1161675"/>
                <a:gd name="connsiteX7-351" fmla="*/ 4295775 w 4295775"/>
                <a:gd name="connsiteY7-352" fmla="*/ 501501 h 1161675"/>
                <a:gd name="connsiteX0-353" fmla="*/ 0 w 4295775"/>
                <a:gd name="connsiteY0-354" fmla="*/ 644376 h 1162130"/>
                <a:gd name="connsiteX1-355" fmla="*/ 590550 w 4295775"/>
                <a:gd name="connsiteY1-356" fmla="*/ 6201 h 1162130"/>
                <a:gd name="connsiteX2-357" fmla="*/ 1419225 w 4295775"/>
                <a:gd name="connsiteY2-358" fmla="*/ 987276 h 1162130"/>
                <a:gd name="connsiteX3-359" fmla="*/ 1819275 w 4295775"/>
                <a:gd name="connsiteY3-360" fmla="*/ 434826 h 1162130"/>
                <a:gd name="connsiteX4-361" fmla="*/ 2476500 w 4295775"/>
                <a:gd name="connsiteY4-362" fmla="*/ 1111101 h 1162130"/>
                <a:gd name="connsiteX5-363" fmla="*/ 3028950 w 4295775"/>
                <a:gd name="connsiteY5-364" fmla="*/ 91926 h 1162130"/>
                <a:gd name="connsiteX6-365" fmla="*/ 3638550 w 4295775"/>
                <a:gd name="connsiteY6-366" fmla="*/ 1149201 h 1162130"/>
                <a:gd name="connsiteX7-367" fmla="*/ 4295775 w 4295775"/>
                <a:gd name="connsiteY7-368" fmla="*/ 501501 h 1162130"/>
                <a:gd name="connsiteX0-369" fmla="*/ 0 w 4295775"/>
                <a:gd name="connsiteY0-370" fmla="*/ 643502 h 1161256"/>
                <a:gd name="connsiteX1-371" fmla="*/ 590550 w 4295775"/>
                <a:gd name="connsiteY1-372" fmla="*/ 5327 h 1161256"/>
                <a:gd name="connsiteX2-373" fmla="*/ 1352550 w 4295775"/>
                <a:gd name="connsiteY2-374" fmla="*/ 957827 h 1161256"/>
                <a:gd name="connsiteX3-375" fmla="*/ 1819275 w 4295775"/>
                <a:gd name="connsiteY3-376" fmla="*/ 433952 h 1161256"/>
                <a:gd name="connsiteX4-377" fmla="*/ 2476500 w 4295775"/>
                <a:gd name="connsiteY4-378" fmla="*/ 1110227 h 1161256"/>
                <a:gd name="connsiteX5-379" fmla="*/ 3028950 w 4295775"/>
                <a:gd name="connsiteY5-380" fmla="*/ 91052 h 1161256"/>
                <a:gd name="connsiteX6-381" fmla="*/ 3638550 w 4295775"/>
                <a:gd name="connsiteY6-382" fmla="*/ 1148327 h 1161256"/>
                <a:gd name="connsiteX7-383" fmla="*/ 4295775 w 4295775"/>
                <a:gd name="connsiteY7-384" fmla="*/ 500627 h 1161256"/>
                <a:gd name="connsiteX0-385" fmla="*/ 0 w 4333875"/>
                <a:gd name="connsiteY0-386" fmla="*/ 782314 h 1157193"/>
                <a:gd name="connsiteX1-387" fmla="*/ 628650 w 4333875"/>
                <a:gd name="connsiteY1-388" fmla="*/ 1264 h 1157193"/>
                <a:gd name="connsiteX2-389" fmla="*/ 1390650 w 4333875"/>
                <a:gd name="connsiteY2-390" fmla="*/ 953764 h 1157193"/>
                <a:gd name="connsiteX3-391" fmla="*/ 1857375 w 4333875"/>
                <a:gd name="connsiteY3-392" fmla="*/ 429889 h 1157193"/>
                <a:gd name="connsiteX4-393" fmla="*/ 2514600 w 4333875"/>
                <a:gd name="connsiteY4-394" fmla="*/ 1106164 h 1157193"/>
                <a:gd name="connsiteX5-395" fmla="*/ 3067050 w 4333875"/>
                <a:gd name="connsiteY5-396" fmla="*/ 86989 h 1157193"/>
                <a:gd name="connsiteX6-397" fmla="*/ 3676650 w 4333875"/>
                <a:gd name="connsiteY6-398" fmla="*/ 1144264 h 1157193"/>
                <a:gd name="connsiteX7-399" fmla="*/ 4333875 w 4333875"/>
                <a:gd name="connsiteY7-400" fmla="*/ 496564 h 1157193"/>
                <a:gd name="connsiteX0-401" fmla="*/ 0 w 4333875"/>
                <a:gd name="connsiteY0-402" fmla="*/ 782314 h 1149753"/>
                <a:gd name="connsiteX1-403" fmla="*/ 628650 w 4333875"/>
                <a:gd name="connsiteY1-404" fmla="*/ 1264 h 1149753"/>
                <a:gd name="connsiteX2-405" fmla="*/ 1390650 w 4333875"/>
                <a:gd name="connsiteY2-406" fmla="*/ 953764 h 1149753"/>
                <a:gd name="connsiteX3-407" fmla="*/ 1857375 w 4333875"/>
                <a:gd name="connsiteY3-408" fmla="*/ 429889 h 1149753"/>
                <a:gd name="connsiteX4-409" fmla="*/ 2514600 w 4333875"/>
                <a:gd name="connsiteY4-410" fmla="*/ 1106164 h 1149753"/>
                <a:gd name="connsiteX5-411" fmla="*/ 3095625 w 4333875"/>
                <a:gd name="connsiteY5-412" fmla="*/ 258439 h 1149753"/>
                <a:gd name="connsiteX6-413" fmla="*/ 3676650 w 4333875"/>
                <a:gd name="connsiteY6-414" fmla="*/ 1144264 h 1149753"/>
                <a:gd name="connsiteX7-415" fmla="*/ 4333875 w 4333875"/>
                <a:gd name="connsiteY7-416" fmla="*/ 496564 h 11497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4333875" h="1149753">
                  <a:moveTo>
                    <a:pt x="0" y="782314"/>
                  </a:moveTo>
                  <a:cubicBezTo>
                    <a:pt x="177006" y="434651"/>
                    <a:pt x="396875" y="-27311"/>
                    <a:pt x="628650" y="1264"/>
                  </a:cubicBezTo>
                  <a:cubicBezTo>
                    <a:pt x="860425" y="29839"/>
                    <a:pt x="1185863" y="882327"/>
                    <a:pt x="1390650" y="953764"/>
                  </a:cubicBezTo>
                  <a:cubicBezTo>
                    <a:pt x="1595437" y="1025201"/>
                    <a:pt x="1670050" y="404489"/>
                    <a:pt x="1857375" y="429889"/>
                  </a:cubicBezTo>
                  <a:cubicBezTo>
                    <a:pt x="2044700" y="455289"/>
                    <a:pt x="2308225" y="1134739"/>
                    <a:pt x="2514600" y="1106164"/>
                  </a:cubicBezTo>
                  <a:cubicBezTo>
                    <a:pt x="2720975" y="1077589"/>
                    <a:pt x="2654300" y="233039"/>
                    <a:pt x="3095625" y="258439"/>
                  </a:cubicBezTo>
                  <a:cubicBezTo>
                    <a:pt x="3536950" y="283839"/>
                    <a:pt x="3470275" y="1104576"/>
                    <a:pt x="3676650" y="1144264"/>
                  </a:cubicBezTo>
                  <a:cubicBezTo>
                    <a:pt x="3883025" y="1183952"/>
                    <a:pt x="4060825" y="1012501"/>
                    <a:pt x="4333875" y="496564"/>
                  </a:cubicBezTo>
                </a:path>
              </a:pathLst>
            </a:custGeom>
            <a:noFill/>
            <a:ln w="127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67" name="组合 57"/>
            <p:cNvGrpSpPr/>
            <p:nvPr/>
          </p:nvGrpSpPr>
          <p:grpSpPr bwMode="auto">
            <a:xfrm>
              <a:off x="2631567" y="1909474"/>
              <a:ext cx="3717171" cy="993811"/>
              <a:chOff x="2631567" y="1909474"/>
              <a:chExt cx="3717171" cy="993811"/>
            </a:xfrm>
          </p:grpSpPr>
          <p:sp>
            <p:nvSpPr>
              <p:cNvPr id="68" name="椭圆 67"/>
              <p:cNvSpPr/>
              <p:nvPr/>
            </p:nvSpPr>
            <p:spPr>
              <a:xfrm>
                <a:off x="3059111" y="1908760"/>
                <a:ext cx="76200" cy="77815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>
                  <a:defRPr/>
                </a:pPr>
                <a:endParaRPr lang="zh-CN" altLang="en-US" sz="1800">
                  <a:ln>
                    <a:solidFill>
                      <a:srgbClr val="27697B"/>
                    </a:solidFill>
                  </a:ln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2632074" y="1989751"/>
                <a:ext cx="77787" cy="77814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>
                  <a:defRPr/>
                </a:pPr>
                <a:endParaRPr lang="zh-CN" altLang="en-US" sz="1800">
                  <a:ln>
                    <a:solidFill>
                      <a:srgbClr val="27697B"/>
                    </a:solidFill>
                  </a:ln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0" name="组合 60"/>
              <p:cNvGrpSpPr/>
              <p:nvPr/>
            </p:nvGrpSpPr>
            <p:grpSpPr bwMode="auto">
              <a:xfrm>
                <a:off x="4137331" y="2116608"/>
                <a:ext cx="2211407" cy="786677"/>
                <a:chOff x="4137331" y="2116608"/>
                <a:chExt cx="2211407" cy="786677"/>
              </a:xfrm>
            </p:grpSpPr>
            <p:sp>
              <p:nvSpPr>
                <p:cNvPr id="71" name="椭圆 70"/>
                <p:cNvSpPr/>
                <p:nvPr/>
              </p:nvSpPr>
              <p:spPr>
                <a:xfrm>
                  <a:off x="4137024" y="2226371"/>
                  <a:ext cx="77787" cy="76227"/>
                </a:xfrm>
                <a:prstGeom prst="ellipse">
                  <a:avLst/>
                </a:prstGeom>
                <a:no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3765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椭圆 71"/>
                <p:cNvSpPr/>
                <p:nvPr/>
              </p:nvSpPr>
              <p:spPr>
                <a:xfrm>
                  <a:off x="5216524" y="2105679"/>
                  <a:ext cx="77787" cy="77815"/>
                </a:xfrm>
                <a:prstGeom prst="ellipse">
                  <a:avLst/>
                </a:prstGeom>
                <a:no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3765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" name="椭圆 72"/>
                <p:cNvSpPr/>
                <p:nvPr/>
              </p:nvSpPr>
              <p:spPr>
                <a:xfrm>
                  <a:off x="5580061" y="2150145"/>
                  <a:ext cx="76200" cy="77815"/>
                </a:xfrm>
                <a:prstGeom prst="ellipse">
                  <a:avLst/>
                </a:prstGeom>
                <a:no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3765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" name="椭圆 73"/>
                <p:cNvSpPr/>
                <p:nvPr/>
              </p:nvSpPr>
              <p:spPr>
                <a:xfrm>
                  <a:off x="6270624" y="2825069"/>
                  <a:ext cx="77787" cy="77814"/>
                </a:xfrm>
                <a:prstGeom prst="ellipse">
                  <a:avLst/>
                </a:prstGeom>
                <a:no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3765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75" name="组合 74"/>
          <p:cNvGrpSpPr/>
          <p:nvPr/>
        </p:nvGrpSpPr>
        <p:grpSpPr>
          <a:xfrm>
            <a:off x="5180778" y="1880144"/>
            <a:ext cx="3839924" cy="973751"/>
            <a:chOff x="3967047" y="476471"/>
            <a:chExt cx="2880318" cy="730144"/>
          </a:xfrm>
          <a:solidFill>
            <a:schemeClr val="tx1"/>
          </a:solidFill>
        </p:grpSpPr>
        <p:sp>
          <p:nvSpPr>
            <p:cNvPr id="76" name="矩形标注 75"/>
            <p:cNvSpPr/>
            <p:nvPr/>
          </p:nvSpPr>
          <p:spPr>
            <a:xfrm>
              <a:off x="3967047" y="476471"/>
              <a:ext cx="2880318" cy="730144"/>
            </a:xfrm>
            <a:prstGeom prst="wedgeRectCallout">
              <a:avLst>
                <a:gd name="adj1" fmla="val -63336"/>
                <a:gd name="adj2" fmla="val 49431"/>
              </a:avLst>
            </a:prstGeom>
            <a:solidFill>
              <a:srgbClr val="0D15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>
                <a:defRPr/>
              </a:pPr>
              <a:endParaRPr lang="zh-CN" altLang="en-US" sz="18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4103949" y="557386"/>
              <a:ext cx="2700299" cy="47320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just" defTabSz="913765">
                <a:lnSpc>
                  <a:spcPts val="2135"/>
                </a:lnSpc>
                <a:defRPr/>
              </a:pPr>
              <a:r>
                <a:rPr lang="zh-CN" altLang="en-US" sz="1335" kern="11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点此可添加内容点此可添加内容点此可添加内容点此可添加内容</a:t>
              </a:r>
              <a:endParaRPr lang="zh-CN" altLang="en-US" sz="1335" kern="11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8" name="直接连接符 77"/>
          <p:cNvCxnSpPr/>
          <p:nvPr/>
        </p:nvCxnSpPr>
        <p:spPr>
          <a:xfrm>
            <a:off x="2722786" y="5747535"/>
            <a:ext cx="6948184" cy="0"/>
          </a:xfrm>
          <a:prstGeom prst="line">
            <a:avLst/>
          </a:prstGeom>
          <a:ln w="19050">
            <a:solidFill>
              <a:srgbClr val="0D15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组合 78"/>
          <p:cNvGrpSpPr/>
          <p:nvPr/>
        </p:nvGrpSpPr>
        <p:grpSpPr>
          <a:xfrm>
            <a:off x="5181689" y="433351"/>
            <a:ext cx="1885088" cy="681199"/>
            <a:chOff x="5182362" y="433249"/>
            <a:chExt cx="1885333" cy="681041"/>
          </a:xfrm>
        </p:grpSpPr>
        <p:sp>
          <p:nvSpPr>
            <p:cNvPr id="80" name="文本框 79"/>
            <p:cNvSpPr txBox="1"/>
            <p:nvPr/>
          </p:nvSpPr>
          <p:spPr>
            <a:xfrm>
              <a:off x="5182362" y="433249"/>
              <a:ext cx="18853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913765"/>
              <a:r>
                <a:rPr lang="zh-CN" altLang="en-US" sz="20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20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5428990" y="744958"/>
              <a:ext cx="13340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 defTabSz="913765"/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>
            <a:fillRect/>
          </a:stretch>
        </p:blipFill>
        <p:spPr>
          <a:xfrm>
            <a:off x="-118177" y="2"/>
            <a:ext cx="12308590" cy="6903843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 bwMode="auto">
          <a:xfrm>
            <a:off x="2705377" y="2124197"/>
            <a:ext cx="1804209" cy="3569126"/>
            <a:chOff x="6588224" y="951574"/>
            <a:chExt cx="1694212" cy="3348367"/>
          </a:xfrm>
          <a:effectLst>
            <a:outerShdw blurRad="152400" dir="8340000" sx="90000" sy="-19000" rotWithShape="0">
              <a:schemeClr val="bg1">
                <a:lumMod val="95000"/>
                <a:alpha val="15000"/>
              </a:schemeClr>
            </a:outerShdw>
          </a:effectLst>
        </p:grpSpPr>
        <p:pic>
          <p:nvPicPr>
            <p:cNvPr id="10" name="Picture 3" descr="C:\Users\Administrator.MICROSO-BQCPAHA\Desktop\手机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813" r="7396" b="7986"/>
            <a:stretch>
              <a:fillRect/>
            </a:stretch>
          </p:blipFill>
          <p:spPr bwMode="auto">
            <a:xfrm>
              <a:off x="6588224" y="951574"/>
              <a:ext cx="1694212" cy="3348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96" r="26344"/>
            <a:stretch>
              <a:fillRect/>
            </a:stretch>
          </p:blipFill>
          <p:spPr bwMode="auto">
            <a:xfrm>
              <a:off x="6810489" y="1552999"/>
              <a:ext cx="1310641" cy="2241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" name="组合 11"/>
          <p:cNvGrpSpPr/>
          <p:nvPr/>
        </p:nvGrpSpPr>
        <p:grpSpPr bwMode="auto">
          <a:xfrm>
            <a:off x="1668267" y="2929177"/>
            <a:ext cx="1474852" cy="2764146"/>
            <a:chOff x="4894012" y="951574"/>
            <a:chExt cx="1694212" cy="3348367"/>
          </a:xfrm>
          <a:effectLst>
            <a:outerShdw blurRad="152400" dir="8340000" sx="90000" sy="-19000" rotWithShape="0">
              <a:schemeClr val="bg1">
                <a:lumMod val="95000"/>
                <a:alpha val="15000"/>
              </a:schemeClr>
            </a:outerShdw>
          </a:effectLst>
        </p:grpSpPr>
        <p:pic>
          <p:nvPicPr>
            <p:cNvPr id="13" name="Picture 3" descr="C:\Users\Administrator.MICROSO-BQCPAHA\Desktop\手机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813" r="7396" b="7986"/>
            <a:stretch>
              <a:fillRect/>
            </a:stretch>
          </p:blipFill>
          <p:spPr bwMode="auto">
            <a:xfrm>
              <a:off x="4894012" y="951574"/>
              <a:ext cx="1694212" cy="3348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9" descr="D:\小星星星星星星星\我下载的素材\图片1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98" r="13091"/>
            <a:stretch>
              <a:fillRect/>
            </a:stretch>
          </p:blipFill>
          <p:spPr bwMode="auto">
            <a:xfrm>
              <a:off x="5118323" y="1567175"/>
              <a:ext cx="1324868" cy="2241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Group 24"/>
          <p:cNvGrpSpPr>
            <a:grpSpLocks noChangeAspect="1"/>
          </p:cNvGrpSpPr>
          <p:nvPr/>
        </p:nvGrpSpPr>
        <p:grpSpPr bwMode="auto">
          <a:xfrm>
            <a:off x="4709796" y="1067943"/>
            <a:ext cx="865882" cy="582443"/>
            <a:chOff x="2706" y="1503"/>
            <a:chExt cx="348" cy="234"/>
          </a:xfrm>
          <a:solidFill>
            <a:schemeClr val="bg1">
              <a:alpha val="47000"/>
            </a:schemeClr>
          </a:solidFill>
        </p:grpSpPr>
        <p:sp>
          <p:nvSpPr>
            <p:cNvPr id="17" name="Freeform 25"/>
            <p:cNvSpPr/>
            <p:nvPr/>
          </p:nvSpPr>
          <p:spPr bwMode="auto">
            <a:xfrm>
              <a:off x="2718" y="1503"/>
              <a:ext cx="324" cy="137"/>
            </a:xfrm>
            <a:custGeom>
              <a:avLst/>
              <a:gdLst>
                <a:gd name="T0" fmla="*/ 67 w 134"/>
                <a:gd name="T1" fmla="*/ 56 h 56"/>
                <a:gd name="T2" fmla="*/ 134 w 134"/>
                <a:gd name="T3" fmla="*/ 0 h 56"/>
                <a:gd name="T4" fmla="*/ 133 w 134"/>
                <a:gd name="T5" fmla="*/ 0 h 56"/>
                <a:gd name="T6" fmla="*/ 1 w 134"/>
                <a:gd name="T7" fmla="*/ 0 h 56"/>
                <a:gd name="T8" fmla="*/ 0 w 134"/>
                <a:gd name="T9" fmla="*/ 0 h 56"/>
                <a:gd name="T10" fmla="*/ 67 w 134"/>
                <a:gd name="T11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4" h="56">
                  <a:moveTo>
                    <a:pt x="67" y="56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4" y="0"/>
                    <a:pt x="133" y="0"/>
                    <a:pt x="13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lnTo>
                    <a:pt x="67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Freeform 26"/>
            <p:cNvSpPr/>
            <p:nvPr/>
          </p:nvSpPr>
          <p:spPr bwMode="auto">
            <a:xfrm>
              <a:off x="2938" y="1513"/>
              <a:ext cx="116" cy="212"/>
            </a:xfrm>
            <a:custGeom>
              <a:avLst/>
              <a:gdLst>
                <a:gd name="T0" fmla="*/ 48 w 48"/>
                <a:gd name="T1" fmla="*/ 2 h 87"/>
                <a:gd name="T2" fmla="*/ 48 w 48"/>
                <a:gd name="T3" fmla="*/ 0 h 87"/>
                <a:gd name="T4" fmla="*/ 0 w 48"/>
                <a:gd name="T5" fmla="*/ 40 h 87"/>
                <a:gd name="T6" fmla="*/ 48 w 48"/>
                <a:gd name="T7" fmla="*/ 87 h 87"/>
                <a:gd name="T8" fmla="*/ 48 w 48"/>
                <a:gd name="T9" fmla="*/ 86 h 87"/>
                <a:gd name="T10" fmla="*/ 48 w 48"/>
                <a:gd name="T11" fmla="*/ 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87">
                  <a:moveTo>
                    <a:pt x="48" y="2"/>
                  </a:moveTo>
                  <a:cubicBezTo>
                    <a:pt x="48" y="1"/>
                    <a:pt x="48" y="1"/>
                    <a:pt x="48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6"/>
                  </a:cubicBezTo>
                  <a:lnTo>
                    <a:pt x="4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Freeform 27"/>
            <p:cNvSpPr/>
            <p:nvPr/>
          </p:nvSpPr>
          <p:spPr bwMode="auto">
            <a:xfrm>
              <a:off x="2706" y="1513"/>
              <a:ext cx="116" cy="212"/>
            </a:xfrm>
            <a:custGeom>
              <a:avLst/>
              <a:gdLst>
                <a:gd name="T0" fmla="*/ 0 w 48"/>
                <a:gd name="T1" fmla="*/ 0 h 87"/>
                <a:gd name="T2" fmla="*/ 0 w 48"/>
                <a:gd name="T3" fmla="*/ 2 h 87"/>
                <a:gd name="T4" fmla="*/ 0 w 48"/>
                <a:gd name="T5" fmla="*/ 86 h 87"/>
                <a:gd name="T6" fmla="*/ 0 w 48"/>
                <a:gd name="T7" fmla="*/ 87 h 87"/>
                <a:gd name="T8" fmla="*/ 48 w 48"/>
                <a:gd name="T9" fmla="*/ 40 h 87"/>
                <a:gd name="T10" fmla="*/ 0 w 48"/>
                <a:gd name="T1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87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48" y="40"/>
                    <a:pt x="48" y="40"/>
                    <a:pt x="48" y="4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" name="Freeform 28"/>
            <p:cNvSpPr/>
            <p:nvPr/>
          </p:nvSpPr>
          <p:spPr bwMode="auto">
            <a:xfrm>
              <a:off x="2718" y="1620"/>
              <a:ext cx="324" cy="117"/>
            </a:xfrm>
            <a:custGeom>
              <a:avLst/>
              <a:gdLst>
                <a:gd name="T0" fmla="*/ 86 w 134"/>
                <a:gd name="T1" fmla="*/ 0 h 48"/>
                <a:gd name="T2" fmla="*/ 69 w 134"/>
                <a:gd name="T3" fmla="*/ 14 h 48"/>
                <a:gd name="T4" fmla="*/ 67 w 134"/>
                <a:gd name="T5" fmla="*/ 15 h 48"/>
                <a:gd name="T6" fmla="*/ 65 w 134"/>
                <a:gd name="T7" fmla="*/ 14 h 48"/>
                <a:gd name="T8" fmla="*/ 48 w 134"/>
                <a:gd name="T9" fmla="*/ 0 h 48"/>
                <a:gd name="T10" fmla="*/ 0 w 134"/>
                <a:gd name="T11" fmla="*/ 48 h 48"/>
                <a:gd name="T12" fmla="*/ 1 w 134"/>
                <a:gd name="T13" fmla="*/ 48 h 48"/>
                <a:gd name="T14" fmla="*/ 133 w 134"/>
                <a:gd name="T15" fmla="*/ 48 h 48"/>
                <a:gd name="T16" fmla="*/ 134 w 134"/>
                <a:gd name="T17" fmla="*/ 48 h 48"/>
                <a:gd name="T18" fmla="*/ 86 w 134"/>
                <a:gd name="T1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48">
                  <a:moveTo>
                    <a:pt x="86" y="0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8" y="15"/>
                    <a:pt x="68" y="15"/>
                    <a:pt x="67" y="15"/>
                  </a:cubicBezTo>
                  <a:cubicBezTo>
                    <a:pt x="66" y="15"/>
                    <a:pt x="66" y="15"/>
                    <a:pt x="65" y="14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1" y="48"/>
                  </a:cubicBezTo>
                  <a:cubicBezTo>
                    <a:pt x="133" y="48"/>
                    <a:pt x="133" y="48"/>
                    <a:pt x="133" y="48"/>
                  </a:cubicBezTo>
                  <a:cubicBezTo>
                    <a:pt x="134" y="48"/>
                    <a:pt x="134" y="48"/>
                    <a:pt x="134" y="48"/>
                  </a:cubicBez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1" name="Group 24"/>
          <p:cNvGrpSpPr>
            <a:grpSpLocks noChangeAspect="1"/>
          </p:cNvGrpSpPr>
          <p:nvPr/>
        </p:nvGrpSpPr>
        <p:grpSpPr bwMode="auto">
          <a:xfrm>
            <a:off x="8595492" y="1238446"/>
            <a:ext cx="865882" cy="582443"/>
            <a:chOff x="2706" y="1503"/>
            <a:chExt cx="348" cy="234"/>
          </a:xfrm>
          <a:solidFill>
            <a:schemeClr val="bg1">
              <a:alpha val="47000"/>
            </a:schemeClr>
          </a:solidFill>
        </p:grpSpPr>
        <p:sp>
          <p:nvSpPr>
            <p:cNvPr id="22" name="Freeform 25"/>
            <p:cNvSpPr/>
            <p:nvPr/>
          </p:nvSpPr>
          <p:spPr bwMode="auto">
            <a:xfrm>
              <a:off x="2718" y="1503"/>
              <a:ext cx="324" cy="137"/>
            </a:xfrm>
            <a:custGeom>
              <a:avLst/>
              <a:gdLst>
                <a:gd name="T0" fmla="*/ 67 w 134"/>
                <a:gd name="T1" fmla="*/ 56 h 56"/>
                <a:gd name="T2" fmla="*/ 134 w 134"/>
                <a:gd name="T3" fmla="*/ 0 h 56"/>
                <a:gd name="T4" fmla="*/ 133 w 134"/>
                <a:gd name="T5" fmla="*/ 0 h 56"/>
                <a:gd name="T6" fmla="*/ 1 w 134"/>
                <a:gd name="T7" fmla="*/ 0 h 56"/>
                <a:gd name="T8" fmla="*/ 0 w 134"/>
                <a:gd name="T9" fmla="*/ 0 h 56"/>
                <a:gd name="T10" fmla="*/ 67 w 134"/>
                <a:gd name="T11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4" h="56">
                  <a:moveTo>
                    <a:pt x="67" y="56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4" y="0"/>
                    <a:pt x="133" y="0"/>
                    <a:pt x="13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lnTo>
                    <a:pt x="67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" name="Freeform 26"/>
            <p:cNvSpPr/>
            <p:nvPr/>
          </p:nvSpPr>
          <p:spPr bwMode="auto">
            <a:xfrm>
              <a:off x="2938" y="1513"/>
              <a:ext cx="116" cy="212"/>
            </a:xfrm>
            <a:custGeom>
              <a:avLst/>
              <a:gdLst>
                <a:gd name="T0" fmla="*/ 48 w 48"/>
                <a:gd name="T1" fmla="*/ 2 h 87"/>
                <a:gd name="T2" fmla="*/ 48 w 48"/>
                <a:gd name="T3" fmla="*/ 0 h 87"/>
                <a:gd name="T4" fmla="*/ 0 w 48"/>
                <a:gd name="T5" fmla="*/ 40 h 87"/>
                <a:gd name="T6" fmla="*/ 48 w 48"/>
                <a:gd name="T7" fmla="*/ 87 h 87"/>
                <a:gd name="T8" fmla="*/ 48 w 48"/>
                <a:gd name="T9" fmla="*/ 86 h 87"/>
                <a:gd name="T10" fmla="*/ 48 w 48"/>
                <a:gd name="T11" fmla="*/ 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87">
                  <a:moveTo>
                    <a:pt x="48" y="2"/>
                  </a:moveTo>
                  <a:cubicBezTo>
                    <a:pt x="48" y="1"/>
                    <a:pt x="48" y="1"/>
                    <a:pt x="48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6"/>
                  </a:cubicBezTo>
                  <a:lnTo>
                    <a:pt x="4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4" name="Freeform 27"/>
            <p:cNvSpPr/>
            <p:nvPr/>
          </p:nvSpPr>
          <p:spPr bwMode="auto">
            <a:xfrm>
              <a:off x="2706" y="1513"/>
              <a:ext cx="116" cy="212"/>
            </a:xfrm>
            <a:custGeom>
              <a:avLst/>
              <a:gdLst>
                <a:gd name="T0" fmla="*/ 0 w 48"/>
                <a:gd name="T1" fmla="*/ 0 h 87"/>
                <a:gd name="T2" fmla="*/ 0 w 48"/>
                <a:gd name="T3" fmla="*/ 2 h 87"/>
                <a:gd name="T4" fmla="*/ 0 w 48"/>
                <a:gd name="T5" fmla="*/ 86 h 87"/>
                <a:gd name="T6" fmla="*/ 0 w 48"/>
                <a:gd name="T7" fmla="*/ 87 h 87"/>
                <a:gd name="T8" fmla="*/ 48 w 48"/>
                <a:gd name="T9" fmla="*/ 40 h 87"/>
                <a:gd name="T10" fmla="*/ 0 w 48"/>
                <a:gd name="T1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87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48" y="40"/>
                    <a:pt x="48" y="40"/>
                    <a:pt x="48" y="4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" name="Freeform 28"/>
            <p:cNvSpPr/>
            <p:nvPr/>
          </p:nvSpPr>
          <p:spPr bwMode="auto">
            <a:xfrm>
              <a:off x="2718" y="1620"/>
              <a:ext cx="324" cy="117"/>
            </a:xfrm>
            <a:custGeom>
              <a:avLst/>
              <a:gdLst>
                <a:gd name="T0" fmla="*/ 86 w 134"/>
                <a:gd name="T1" fmla="*/ 0 h 48"/>
                <a:gd name="T2" fmla="*/ 69 w 134"/>
                <a:gd name="T3" fmla="*/ 14 h 48"/>
                <a:gd name="T4" fmla="*/ 67 w 134"/>
                <a:gd name="T5" fmla="*/ 15 h 48"/>
                <a:gd name="T6" fmla="*/ 65 w 134"/>
                <a:gd name="T7" fmla="*/ 14 h 48"/>
                <a:gd name="T8" fmla="*/ 48 w 134"/>
                <a:gd name="T9" fmla="*/ 0 h 48"/>
                <a:gd name="T10" fmla="*/ 0 w 134"/>
                <a:gd name="T11" fmla="*/ 48 h 48"/>
                <a:gd name="T12" fmla="*/ 1 w 134"/>
                <a:gd name="T13" fmla="*/ 48 h 48"/>
                <a:gd name="T14" fmla="*/ 133 w 134"/>
                <a:gd name="T15" fmla="*/ 48 h 48"/>
                <a:gd name="T16" fmla="*/ 134 w 134"/>
                <a:gd name="T17" fmla="*/ 48 h 48"/>
                <a:gd name="T18" fmla="*/ 86 w 134"/>
                <a:gd name="T1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48">
                  <a:moveTo>
                    <a:pt x="86" y="0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8" y="15"/>
                    <a:pt x="68" y="15"/>
                    <a:pt x="67" y="15"/>
                  </a:cubicBezTo>
                  <a:cubicBezTo>
                    <a:pt x="66" y="15"/>
                    <a:pt x="66" y="15"/>
                    <a:pt x="65" y="14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1" y="48"/>
                  </a:cubicBezTo>
                  <a:cubicBezTo>
                    <a:pt x="133" y="48"/>
                    <a:pt x="133" y="48"/>
                    <a:pt x="133" y="48"/>
                  </a:cubicBezTo>
                  <a:cubicBezTo>
                    <a:pt x="134" y="48"/>
                    <a:pt x="134" y="48"/>
                    <a:pt x="134" y="48"/>
                  </a:cubicBez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6" name="Group 24"/>
          <p:cNvGrpSpPr>
            <a:grpSpLocks noChangeAspect="1"/>
          </p:cNvGrpSpPr>
          <p:nvPr/>
        </p:nvGrpSpPr>
        <p:grpSpPr bwMode="auto">
          <a:xfrm>
            <a:off x="10341997" y="2637957"/>
            <a:ext cx="865882" cy="582443"/>
            <a:chOff x="2706" y="1503"/>
            <a:chExt cx="348" cy="234"/>
          </a:xfrm>
          <a:solidFill>
            <a:schemeClr val="bg1">
              <a:alpha val="29000"/>
            </a:schemeClr>
          </a:solidFill>
        </p:grpSpPr>
        <p:sp>
          <p:nvSpPr>
            <p:cNvPr id="27" name="Freeform 25"/>
            <p:cNvSpPr/>
            <p:nvPr/>
          </p:nvSpPr>
          <p:spPr bwMode="auto">
            <a:xfrm>
              <a:off x="2718" y="1503"/>
              <a:ext cx="324" cy="137"/>
            </a:xfrm>
            <a:custGeom>
              <a:avLst/>
              <a:gdLst>
                <a:gd name="T0" fmla="*/ 67 w 134"/>
                <a:gd name="T1" fmla="*/ 56 h 56"/>
                <a:gd name="T2" fmla="*/ 134 w 134"/>
                <a:gd name="T3" fmla="*/ 0 h 56"/>
                <a:gd name="T4" fmla="*/ 133 w 134"/>
                <a:gd name="T5" fmla="*/ 0 h 56"/>
                <a:gd name="T6" fmla="*/ 1 w 134"/>
                <a:gd name="T7" fmla="*/ 0 h 56"/>
                <a:gd name="T8" fmla="*/ 0 w 134"/>
                <a:gd name="T9" fmla="*/ 0 h 56"/>
                <a:gd name="T10" fmla="*/ 67 w 134"/>
                <a:gd name="T11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4" h="56">
                  <a:moveTo>
                    <a:pt x="67" y="56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4" y="0"/>
                    <a:pt x="133" y="0"/>
                    <a:pt x="13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lnTo>
                    <a:pt x="67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2938" y="1513"/>
              <a:ext cx="116" cy="212"/>
            </a:xfrm>
            <a:custGeom>
              <a:avLst/>
              <a:gdLst>
                <a:gd name="T0" fmla="*/ 48 w 48"/>
                <a:gd name="T1" fmla="*/ 2 h 87"/>
                <a:gd name="T2" fmla="*/ 48 w 48"/>
                <a:gd name="T3" fmla="*/ 0 h 87"/>
                <a:gd name="T4" fmla="*/ 0 w 48"/>
                <a:gd name="T5" fmla="*/ 40 h 87"/>
                <a:gd name="T6" fmla="*/ 48 w 48"/>
                <a:gd name="T7" fmla="*/ 87 h 87"/>
                <a:gd name="T8" fmla="*/ 48 w 48"/>
                <a:gd name="T9" fmla="*/ 86 h 87"/>
                <a:gd name="T10" fmla="*/ 48 w 48"/>
                <a:gd name="T11" fmla="*/ 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87">
                  <a:moveTo>
                    <a:pt x="48" y="2"/>
                  </a:moveTo>
                  <a:cubicBezTo>
                    <a:pt x="48" y="1"/>
                    <a:pt x="48" y="1"/>
                    <a:pt x="48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6"/>
                  </a:cubicBezTo>
                  <a:lnTo>
                    <a:pt x="4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" name="Freeform 27"/>
            <p:cNvSpPr/>
            <p:nvPr/>
          </p:nvSpPr>
          <p:spPr bwMode="auto">
            <a:xfrm>
              <a:off x="2706" y="1513"/>
              <a:ext cx="116" cy="212"/>
            </a:xfrm>
            <a:custGeom>
              <a:avLst/>
              <a:gdLst>
                <a:gd name="T0" fmla="*/ 0 w 48"/>
                <a:gd name="T1" fmla="*/ 0 h 87"/>
                <a:gd name="T2" fmla="*/ 0 w 48"/>
                <a:gd name="T3" fmla="*/ 2 h 87"/>
                <a:gd name="T4" fmla="*/ 0 w 48"/>
                <a:gd name="T5" fmla="*/ 86 h 87"/>
                <a:gd name="T6" fmla="*/ 0 w 48"/>
                <a:gd name="T7" fmla="*/ 87 h 87"/>
                <a:gd name="T8" fmla="*/ 48 w 48"/>
                <a:gd name="T9" fmla="*/ 40 h 87"/>
                <a:gd name="T10" fmla="*/ 0 w 48"/>
                <a:gd name="T1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87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48" y="40"/>
                    <a:pt x="48" y="40"/>
                    <a:pt x="48" y="4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2718" y="1620"/>
              <a:ext cx="324" cy="117"/>
            </a:xfrm>
            <a:custGeom>
              <a:avLst/>
              <a:gdLst>
                <a:gd name="T0" fmla="*/ 86 w 134"/>
                <a:gd name="T1" fmla="*/ 0 h 48"/>
                <a:gd name="T2" fmla="*/ 69 w 134"/>
                <a:gd name="T3" fmla="*/ 14 h 48"/>
                <a:gd name="T4" fmla="*/ 67 w 134"/>
                <a:gd name="T5" fmla="*/ 15 h 48"/>
                <a:gd name="T6" fmla="*/ 65 w 134"/>
                <a:gd name="T7" fmla="*/ 14 h 48"/>
                <a:gd name="T8" fmla="*/ 48 w 134"/>
                <a:gd name="T9" fmla="*/ 0 h 48"/>
                <a:gd name="T10" fmla="*/ 0 w 134"/>
                <a:gd name="T11" fmla="*/ 48 h 48"/>
                <a:gd name="T12" fmla="*/ 1 w 134"/>
                <a:gd name="T13" fmla="*/ 48 h 48"/>
                <a:gd name="T14" fmla="*/ 133 w 134"/>
                <a:gd name="T15" fmla="*/ 48 h 48"/>
                <a:gd name="T16" fmla="*/ 134 w 134"/>
                <a:gd name="T17" fmla="*/ 48 h 48"/>
                <a:gd name="T18" fmla="*/ 86 w 134"/>
                <a:gd name="T1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48">
                  <a:moveTo>
                    <a:pt x="86" y="0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8" y="15"/>
                    <a:pt x="68" y="15"/>
                    <a:pt x="67" y="15"/>
                  </a:cubicBezTo>
                  <a:cubicBezTo>
                    <a:pt x="66" y="15"/>
                    <a:pt x="66" y="15"/>
                    <a:pt x="65" y="14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1" y="48"/>
                  </a:cubicBezTo>
                  <a:cubicBezTo>
                    <a:pt x="133" y="48"/>
                    <a:pt x="133" y="48"/>
                    <a:pt x="133" y="48"/>
                  </a:cubicBezTo>
                  <a:cubicBezTo>
                    <a:pt x="134" y="48"/>
                    <a:pt x="134" y="48"/>
                    <a:pt x="134" y="48"/>
                  </a:cubicBez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1" name="Group 24"/>
          <p:cNvGrpSpPr>
            <a:grpSpLocks noChangeAspect="1"/>
          </p:cNvGrpSpPr>
          <p:nvPr/>
        </p:nvGrpSpPr>
        <p:grpSpPr bwMode="auto">
          <a:xfrm>
            <a:off x="6609491" y="2327419"/>
            <a:ext cx="572789" cy="385291"/>
            <a:chOff x="2706" y="1503"/>
            <a:chExt cx="348" cy="234"/>
          </a:xfrm>
          <a:solidFill>
            <a:schemeClr val="bg1">
              <a:alpha val="87000"/>
            </a:schemeClr>
          </a:solidFill>
        </p:grpSpPr>
        <p:sp>
          <p:nvSpPr>
            <p:cNvPr id="32" name="Freeform 25"/>
            <p:cNvSpPr/>
            <p:nvPr/>
          </p:nvSpPr>
          <p:spPr bwMode="auto">
            <a:xfrm>
              <a:off x="2718" y="1503"/>
              <a:ext cx="324" cy="137"/>
            </a:xfrm>
            <a:custGeom>
              <a:avLst/>
              <a:gdLst>
                <a:gd name="T0" fmla="*/ 67 w 134"/>
                <a:gd name="T1" fmla="*/ 56 h 56"/>
                <a:gd name="T2" fmla="*/ 134 w 134"/>
                <a:gd name="T3" fmla="*/ 0 h 56"/>
                <a:gd name="T4" fmla="*/ 133 w 134"/>
                <a:gd name="T5" fmla="*/ 0 h 56"/>
                <a:gd name="T6" fmla="*/ 1 w 134"/>
                <a:gd name="T7" fmla="*/ 0 h 56"/>
                <a:gd name="T8" fmla="*/ 0 w 134"/>
                <a:gd name="T9" fmla="*/ 0 h 56"/>
                <a:gd name="T10" fmla="*/ 67 w 134"/>
                <a:gd name="T11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4" h="56">
                  <a:moveTo>
                    <a:pt x="67" y="56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4" y="0"/>
                    <a:pt x="133" y="0"/>
                    <a:pt x="13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lnTo>
                    <a:pt x="67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" name="Freeform 26"/>
            <p:cNvSpPr/>
            <p:nvPr/>
          </p:nvSpPr>
          <p:spPr bwMode="auto">
            <a:xfrm>
              <a:off x="2938" y="1513"/>
              <a:ext cx="116" cy="212"/>
            </a:xfrm>
            <a:custGeom>
              <a:avLst/>
              <a:gdLst>
                <a:gd name="T0" fmla="*/ 48 w 48"/>
                <a:gd name="T1" fmla="*/ 2 h 87"/>
                <a:gd name="T2" fmla="*/ 48 w 48"/>
                <a:gd name="T3" fmla="*/ 0 h 87"/>
                <a:gd name="T4" fmla="*/ 0 w 48"/>
                <a:gd name="T5" fmla="*/ 40 h 87"/>
                <a:gd name="T6" fmla="*/ 48 w 48"/>
                <a:gd name="T7" fmla="*/ 87 h 87"/>
                <a:gd name="T8" fmla="*/ 48 w 48"/>
                <a:gd name="T9" fmla="*/ 86 h 87"/>
                <a:gd name="T10" fmla="*/ 48 w 48"/>
                <a:gd name="T11" fmla="*/ 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87">
                  <a:moveTo>
                    <a:pt x="48" y="2"/>
                  </a:moveTo>
                  <a:cubicBezTo>
                    <a:pt x="48" y="1"/>
                    <a:pt x="48" y="1"/>
                    <a:pt x="48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6"/>
                  </a:cubicBezTo>
                  <a:lnTo>
                    <a:pt x="4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" name="Freeform 27"/>
            <p:cNvSpPr/>
            <p:nvPr/>
          </p:nvSpPr>
          <p:spPr bwMode="auto">
            <a:xfrm>
              <a:off x="2706" y="1513"/>
              <a:ext cx="116" cy="212"/>
            </a:xfrm>
            <a:custGeom>
              <a:avLst/>
              <a:gdLst>
                <a:gd name="T0" fmla="*/ 0 w 48"/>
                <a:gd name="T1" fmla="*/ 0 h 87"/>
                <a:gd name="T2" fmla="*/ 0 w 48"/>
                <a:gd name="T3" fmla="*/ 2 h 87"/>
                <a:gd name="T4" fmla="*/ 0 w 48"/>
                <a:gd name="T5" fmla="*/ 86 h 87"/>
                <a:gd name="T6" fmla="*/ 0 w 48"/>
                <a:gd name="T7" fmla="*/ 87 h 87"/>
                <a:gd name="T8" fmla="*/ 48 w 48"/>
                <a:gd name="T9" fmla="*/ 40 h 87"/>
                <a:gd name="T10" fmla="*/ 0 w 48"/>
                <a:gd name="T1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87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48" y="40"/>
                    <a:pt x="48" y="40"/>
                    <a:pt x="48" y="4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" name="Freeform 28"/>
            <p:cNvSpPr/>
            <p:nvPr/>
          </p:nvSpPr>
          <p:spPr bwMode="auto">
            <a:xfrm>
              <a:off x="2718" y="1620"/>
              <a:ext cx="324" cy="117"/>
            </a:xfrm>
            <a:custGeom>
              <a:avLst/>
              <a:gdLst>
                <a:gd name="T0" fmla="*/ 86 w 134"/>
                <a:gd name="T1" fmla="*/ 0 h 48"/>
                <a:gd name="T2" fmla="*/ 69 w 134"/>
                <a:gd name="T3" fmla="*/ 14 h 48"/>
                <a:gd name="T4" fmla="*/ 67 w 134"/>
                <a:gd name="T5" fmla="*/ 15 h 48"/>
                <a:gd name="T6" fmla="*/ 65 w 134"/>
                <a:gd name="T7" fmla="*/ 14 h 48"/>
                <a:gd name="T8" fmla="*/ 48 w 134"/>
                <a:gd name="T9" fmla="*/ 0 h 48"/>
                <a:gd name="T10" fmla="*/ 0 w 134"/>
                <a:gd name="T11" fmla="*/ 48 h 48"/>
                <a:gd name="T12" fmla="*/ 1 w 134"/>
                <a:gd name="T13" fmla="*/ 48 h 48"/>
                <a:gd name="T14" fmla="*/ 133 w 134"/>
                <a:gd name="T15" fmla="*/ 48 h 48"/>
                <a:gd name="T16" fmla="*/ 134 w 134"/>
                <a:gd name="T17" fmla="*/ 48 h 48"/>
                <a:gd name="T18" fmla="*/ 86 w 134"/>
                <a:gd name="T1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48">
                  <a:moveTo>
                    <a:pt x="86" y="0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8" y="15"/>
                    <a:pt x="68" y="15"/>
                    <a:pt x="67" y="15"/>
                  </a:cubicBezTo>
                  <a:cubicBezTo>
                    <a:pt x="66" y="15"/>
                    <a:pt x="66" y="15"/>
                    <a:pt x="65" y="14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1" y="48"/>
                  </a:cubicBezTo>
                  <a:cubicBezTo>
                    <a:pt x="133" y="48"/>
                    <a:pt x="133" y="48"/>
                    <a:pt x="133" y="48"/>
                  </a:cubicBezTo>
                  <a:cubicBezTo>
                    <a:pt x="134" y="48"/>
                    <a:pt x="134" y="48"/>
                    <a:pt x="134" y="48"/>
                  </a:cubicBez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6" name="Group 24"/>
          <p:cNvGrpSpPr>
            <a:grpSpLocks noChangeAspect="1"/>
          </p:cNvGrpSpPr>
          <p:nvPr/>
        </p:nvGrpSpPr>
        <p:grpSpPr bwMode="auto">
          <a:xfrm>
            <a:off x="2177918" y="1791019"/>
            <a:ext cx="469687" cy="315938"/>
            <a:chOff x="2706" y="1503"/>
            <a:chExt cx="348" cy="234"/>
          </a:xfrm>
          <a:solidFill>
            <a:schemeClr val="bg1"/>
          </a:solidFill>
        </p:grpSpPr>
        <p:sp>
          <p:nvSpPr>
            <p:cNvPr id="37" name="Freeform 25"/>
            <p:cNvSpPr/>
            <p:nvPr/>
          </p:nvSpPr>
          <p:spPr bwMode="auto">
            <a:xfrm>
              <a:off x="2718" y="1503"/>
              <a:ext cx="324" cy="137"/>
            </a:xfrm>
            <a:custGeom>
              <a:avLst/>
              <a:gdLst>
                <a:gd name="T0" fmla="*/ 67 w 134"/>
                <a:gd name="T1" fmla="*/ 56 h 56"/>
                <a:gd name="T2" fmla="*/ 134 w 134"/>
                <a:gd name="T3" fmla="*/ 0 h 56"/>
                <a:gd name="T4" fmla="*/ 133 w 134"/>
                <a:gd name="T5" fmla="*/ 0 h 56"/>
                <a:gd name="T6" fmla="*/ 1 w 134"/>
                <a:gd name="T7" fmla="*/ 0 h 56"/>
                <a:gd name="T8" fmla="*/ 0 w 134"/>
                <a:gd name="T9" fmla="*/ 0 h 56"/>
                <a:gd name="T10" fmla="*/ 67 w 134"/>
                <a:gd name="T11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4" h="56">
                  <a:moveTo>
                    <a:pt x="67" y="56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4" y="0"/>
                    <a:pt x="133" y="0"/>
                    <a:pt x="13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lnTo>
                    <a:pt x="67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" name="Freeform 26"/>
            <p:cNvSpPr/>
            <p:nvPr/>
          </p:nvSpPr>
          <p:spPr bwMode="auto">
            <a:xfrm>
              <a:off x="2938" y="1513"/>
              <a:ext cx="116" cy="212"/>
            </a:xfrm>
            <a:custGeom>
              <a:avLst/>
              <a:gdLst>
                <a:gd name="T0" fmla="*/ 48 w 48"/>
                <a:gd name="T1" fmla="*/ 2 h 87"/>
                <a:gd name="T2" fmla="*/ 48 w 48"/>
                <a:gd name="T3" fmla="*/ 0 h 87"/>
                <a:gd name="T4" fmla="*/ 0 w 48"/>
                <a:gd name="T5" fmla="*/ 40 h 87"/>
                <a:gd name="T6" fmla="*/ 48 w 48"/>
                <a:gd name="T7" fmla="*/ 87 h 87"/>
                <a:gd name="T8" fmla="*/ 48 w 48"/>
                <a:gd name="T9" fmla="*/ 86 h 87"/>
                <a:gd name="T10" fmla="*/ 48 w 48"/>
                <a:gd name="T11" fmla="*/ 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87">
                  <a:moveTo>
                    <a:pt x="48" y="2"/>
                  </a:moveTo>
                  <a:cubicBezTo>
                    <a:pt x="48" y="1"/>
                    <a:pt x="48" y="1"/>
                    <a:pt x="48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6"/>
                  </a:cubicBezTo>
                  <a:lnTo>
                    <a:pt x="4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" name="Freeform 27"/>
            <p:cNvSpPr/>
            <p:nvPr/>
          </p:nvSpPr>
          <p:spPr bwMode="auto">
            <a:xfrm>
              <a:off x="2706" y="1513"/>
              <a:ext cx="116" cy="212"/>
            </a:xfrm>
            <a:custGeom>
              <a:avLst/>
              <a:gdLst>
                <a:gd name="T0" fmla="*/ 0 w 48"/>
                <a:gd name="T1" fmla="*/ 0 h 87"/>
                <a:gd name="T2" fmla="*/ 0 w 48"/>
                <a:gd name="T3" fmla="*/ 2 h 87"/>
                <a:gd name="T4" fmla="*/ 0 w 48"/>
                <a:gd name="T5" fmla="*/ 86 h 87"/>
                <a:gd name="T6" fmla="*/ 0 w 48"/>
                <a:gd name="T7" fmla="*/ 87 h 87"/>
                <a:gd name="T8" fmla="*/ 48 w 48"/>
                <a:gd name="T9" fmla="*/ 40 h 87"/>
                <a:gd name="T10" fmla="*/ 0 w 48"/>
                <a:gd name="T1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87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48" y="40"/>
                    <a:pt x="48" y="40"/>
                    <a:pt x="48" y="4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0" name="Freeform 28"/>
            <p:cNvSpPr/>
            <p:nvPr/>
          </p:nvSpPr>
          <p:spPr bwMode="auto">
            <a:xfrm>
              <a:off x="2718" y="1620"/>
              <a:ext cx="324" cy="117"/>
            </a:xfrm>
            <a:custGeom>
              <a:avLst/>
              <a:gdLst>
                <a:gd name="T0" fmla="*/ 86 w 134"/>
                <a:gd name="T1" fmla="*/ 0 h 48"/>
                <a:gd name="T2" fmla="*/ 69 w 134"/>
                <a:gd name="T3" fmla="*/ 14 h 48"/>
                <a:gd name="T4" fmla="*/ 67 w 134"/>
                <a:gd name="T5" fmla="*/ 15 h 48"/>
                <a:gd name="T6" fmla="*/ 65 w 134"/>
                <a:gd name="T7" fmla="*/ 14 h 48"/>
                <a:gd name="T8" fmla="*/ 48 w 134"/>
                <a:gd name="T9" fmla="*/ 0 h 48"/>
                <a:gd name="T10" fmla="*/ 0 w 134"/>
                <a:gd name="T11" fmla="*/ 48 h 48"/>
                <a:gd name="T12" fmla="*/ 1 w 134"/>
                <a:gd name="T13" fmla="*/ 48 h 48"/>
                <a:gd name="T14" fmla="*/ 133 w 134"/>
                <a:gd name="T15" fmla="*/ 48 h 48"/>
                <a:gd name="T16" fmla="*/ 134 w 134"/>
                <a:gd name="T17" fmla="*/ 48 h 48"/>
                <a:gd name="T18" fmla="*/ 86 w 134"/>
                <a:gd name="T1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48">
                  <a:moveTo>
                    <a:pt x="86" y="0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8" y="15"/>
                    <a:pt x="68" y="15"/>
                    <a:pt x="67" y="15"/>
                  </a:cubicBezTo>
                  <a:cubicBezTo>
                    <a:pt x="66" y="15"/>
                    <a:pt x="66" y="15"/>
                    <a:pt x="65" y="14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1" y="48"/>
                  </a:cubicBezTo>
                  <a:cubicBezTo>
                    <a:pt x="133" y="48"/>
                    <a:pt x="133" y="48"/>
                    <a:pt x="133" y="48"/>
                  </a:cubicBezTo>
                  <a:cubicBezTo>
                    <a:pt x="134" y="48"/>
                    <a:pt x="134" y="48"/>
                    <a:pt x="134" y="48"/>
                  </a:cubicBez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41" name="Text Box 11"/>
          <p:cNvSpPr txBox="1">
            <a:spLocks noChangeArrowheads="1"/>
          </p:cNvSpPr>
          <p:nvPr/>
        </p:nvSpPr>
        <p:spPr bwMode="auto">
          <a:xfrm>
            <a:off x="4997925" y="3639055"/>
            <a:ext cx="6225010" cy="923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4400">
              <a:lnSpc>
                <a:spcPct val="150000"/>
              </a:lnSpc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18"/>
          <p:cNvSpPr>
            <a:spLocks noChangeArrowheads="1"/>
          </p:cNvSpPr>
          <p:nvPr/>
        </p:nvSpPr>
        <p:spPr bwMode="auto">
          <a:xfrm>
            <a:off x="4997927" y="4561076"/>
            <a:ext cx="6335864" cy="1200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prstClr val="white"/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prstClr val="white"/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prstClr val="white"/>
                </a:solidFill>
                <a:latin typeface="Arial" panose="020B0604020202020204" pitchFamily="34" charset="0"/>
              </a:rPr>
              <a:t>RAPIDPPT differs from the traditional production model, and create a new PPT experience.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组合 81"/>
          <p:cNvGrpSpPr/>
          <p:nvPr/>
        </p:nvGrpSpPr>
        <p:grpSpPr>
          <a:xfrm>
            <a:off x="2994247" y="4725383"/>
            <a:ext cx="1727637" cy="1019800"/>
            <a:chOff x="1853685" y="3431551"/>
            <a:chExt cx="1295896" cy="764673"/>
          </a:xfrm>
        </p:grpSpPr>
        <p:sp>
          <p:nvSpPr>
            <p:cNvPr id="83" name="Freeform 7"/>
            <p:cNvSpPr/>
            <p:nvPr/>
          </p:nvSpPr>
          <p:spPr bwMode="auto">
            <a:xfrm>
              <a:off x="1853685" y="3746044"/>
              <a:ext cx="1295896" cy="168211"/>
            </a:xfrm>
            <a:custGeom>
              <a:avLst/>
              <a:gdLst>
                <a:gd name="T0" fmla="*/ 2147483646 w 614"/>
                <a:gd name="T1" fmla="*/ 0 h 107"/>
                <a:gd name="T2" fmla="*/ 2147483646 w 614"/>
                <a:gd name="T3" fmla="*/ 2147483646 h 107"/>
                <a:gd name="T4" fmla="*/ 2147483646 w 614"/>
                <a:gd name="T5" fmla="*/ 2147483646 h 107"/>
                <a:gd name="T6" fmla="*/ 2147483646 w 614"/>
                <a:gd name="T7" fmla="*/ 2147483646 h 107"/>
                <a:gd name="T8" fmla="*/ 0 w 614"/>
                <a:gd name="T9" fmla="*/ 2147483646 h 107"/>
                <a:gd name="T10" fmla="*/ 2147483646 w 614"/>
                <a:gd name="T11" fmla="*/ 2147483646 h 107"/>
                <a:gd name="T12" fmla="*/ 2147483646 w 614"/>
                <a:gd name="T13" fmla="*/ 0 h 1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4" h="107">
                  <a:moveTo>
                    <a:pt x="307" y="0"/>
                  </a:moveTo>
                  <a:lnTo>
                    <a:pt x="460" y="53"/>
                  </a:lnTo>
                  <a:lnTo>
                    <a:pt x="614" y="107"/>
                  </a:lnTo>
                  <a:lnTo>
                    <a:pt x="307" y="107"/>
                  </a:lnTo>
                  <a:lnTo>
                    <a:pt x="0" y="107"/>
                  </a:lnTo>
                  <a:lnTo>
                    <a:pt x="153" y="5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4" name="TextBox 282"/>
            <p:cNvSpPr txBox="1"/>
            <p:nvPr/>
          </p:nvSpPr>
          <p:spPr bwMode="auto">
            <a:xfrm>
              <a:off x="2303502" y="3431551"/>
              <a:ext cx="350095" cy="28474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8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20</a:t>
              </a:r>
              <a:endParaRPr lang="zh-CN" altLang="en-US" sz="186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5" name="TextBox 290"/>
            <p:cNvSpPr txBox="1"/>
            <p:nvPr/>
          </p:nvSpPr>
          <p:spPr bwMode="auto">
            <a:xfrm>
              <a:off x="2063612" y="3965391"/>
              <a:ext cx="830997" cy="23083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spc="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400" spc="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4540688" y="3718574"/>
            <a:ext cx="1725843" cy="2026608"/>
            <a:chOff x="3013667" y="2676620"/>
            <a:chExt cx="1294551" cy="1519604"/>
          </a:xfrm>
        </p:grpSpPr>
        <p:sp>
          <p:nvSpPr>
            <p:cNvPr id="87" name="TextBox 289"/>
            <p:cNvSpPr txBox="1"/>
            <p:nvPr/>
          </p:nvSpPr>
          <p:spPr bwMode="auto">
            <a:xfrm>
              <a:off x="3463485" y="2676620"/>
              <a:ext cx="350096" cy="28474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sz="1400" spc="3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286000" defTabSz="9144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743200" defTabSz="9144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200400" defTabSz="9144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657600" defTabSz="9144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/>
              <a:r>
                <a:rPr lang="en-US" altLang="zh-CN" sz="1865" spc="0" dirty="0">
                  <a:solidFill>
                    <a:prstClr val="white"/>
                  </a:solidFill>
                </a:rPr>
                <a:t>38</a:t>
              </a:r>
              <a:endParaRPr lang="zh-CN" altLang="en-US" sz="1865" spc="0" dirty="0">
                <a:solidFill>
                  <a:prstClr val="white"/>
                </a:solidFill>
              </a:endParaRPr>
            </a:p>
          </p:txBody>
        </p:sp>
        <p:sp>
          <p:nvSpPr>
            <p:cNvPr id="88" name="Freeform 7"/>
            <p:cNvSpPr/>
            <p:nvPr/>
          </p:nvSpPr>
          <p:spPr bwMode="auto">
            <a:xfrm>
              <a:off x="3013667" y="2983039"/>
              <a:ext cx="1294551" cy="931216"/>
            </a:xfrm>
            <a:custGeom>
              <a:avLst/>
              <a:gdLst>
                <a:gd name="T0" fmla="*/ 2147483646 w 614"/>
                <a:gd name="T1" fmla="*/ 0 h 107"/>
                <a:gd name="T2" fmla="*/ 2147483646 w 614"/>
                <a:gd name="T3" fmla="*/ 2147483646 h 107"/>
                <a:gd name="T4" fmla="*/ 2147483646 w 614"/>
                <a:gd name="T5" fmla="*/ 2147483646 h 107"/>
                <a:gd name="T6" fmla="*/ 2147483646 w 614"/>
                <a:gd name="T7" fmla="*/ 2147483646 h 107"/>
                <a:gd name="T8" fmla="*/ 0 w 614"/>
                <a:gd name="T9" fmla="*/ 2147483646 h 107"/>
                <a:gd name="T10" fmla="*/ 2147483646 w 614"/>
                <a:gd name="T11" fmla="*/ 2147483646 h 107"/>
                <a:gd name="T12" fmla="*/ 2147483646 w 614"/>
                <a:gd name="T13" fmla="*/ 0 h 1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4" h="107">
                  <a:moveTo>
                    <a:pt x="307" y="0"/>
                  </a:moveTo>
                  <a:lnTo>
                    <a:pt x="460" y="53"/>
                  </a:lnTo>
                  <a:lnTo>
                    <a:pt x="614" y="107"/>
                  </a:lnTo>
                  <a:lnTo>
                    <a:pt x="307" y="107"/>
                  </a:lnTo>
                  <a:lnTo>
                    <a:pt x="0" y="107"/>
                  </a:lnTo>
                  <a:lnTo>
                    <a:pt x="153" y="5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0D1512"/>
            </a:solidFill>
            <a:ln>
              <a:noFill/>
            </a:ln>
          </p:spPr>
          <p:txBody>
            <a:bodyPr/>
            <a:lstStyle/>
            <a:p>
              <a:pPr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9" name="TextBox 290"/>
            <p:cNvSpPr txBox="1"/>
            <p:nvPr/>
          </p:nvSpPr>
          <p:spPr bwMode="auto">
            <a:xfrm>
              <a:off x="3154964" y="3965391"/>
              <a:ext cx="830997" cy="23083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spc="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400" spc="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6087133" y="2620241"/>
            <a:ext cx="1725843" cy="3124943"/>
            <a:chOff x="4173650" y="1853059"/>
            <a:chExt cx="1294551" cy="2343165"/>
          </a:xfrm>
        </p:grpSpPr>
        <p:sp>
          <p:nvSpPr>
            <p:cNvPr id="91" name="TextBox 290"/>
            <p:cNvSpPr txBox="1"/>
            <p:nvPr/>
          </p:nvSpPr>
          <p:spPr bwMode="auto">
            <a:xfrm>
              <a:off x="4622794" y="1853059"/>
              <a:ext cx="350096" cy="28474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8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97</a:t>
              </a:r>
              <a:endParaRPr lang="zh-CN" altLang="en-US" sz="186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2" name="Freeform 7"/>
            <p:cNvSpPr/>
            <p:nvPr/>
          </p:nvSpPr>
          <p:spPr bwMode="auto">
            <a:xfrm>
              <a:off x="4173650" y="2144676"/>
              <a:ext cx="1294551" cy="1769579"/>
            </a:xfrm>
            <a:custGeom>
              <a:avLst/>
              <a:gdLst>
                <a:gd name="T0" fmla="*/ 2147483647 w 614"/>
                <a:gd name="T1" fmla="*/ 0 h 107"/>
                <a:gd name="T2" fmla="*/ 2147483647 w 614"/>
                <a:gd name="T3" fmla="*/ 2147483647 h 107"/>
                <a:gd name="T4" fmla="*/ 2147483647 w 614"/>
                <a:gd name="T5" fmla="*/ 2147483647 h 107"/>
                <a:gd name="T6" fmla="*/ 2147483647 w 614"/>
                <a:gd name="T7" fmla="*/ 2147483647 h 107"/>
                <a:gd name="T8" fmla="*/ 0 w 614"/>
                <a:gd name="T9" fmla="*/ 2147483647 h 107"/>
                <a:gd name="T10" fmla="*/ 2147483647 w 614"/>
                <a:gd name="T11" fmla="*/ 2147483647 h 107"/>
                <a:gd name="T12" fmla="*/ 2147483647 w 614"/>
                <a:gd name="T13" fmla="*/ 0 h 1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4" h="107">
                  <a:moveTo>
                    <a:pt x="307" y="0"/>
                  </a:moveTo>
                  <a:lnTo>
                    <a:pt x="460" y="53"/>
                  </a:lnTo>
                  <a:lnTo>
                    <a:pt x="614" y="107"/>
                  </a:lnTo>
                  <a:lnTo>
                    <a:pt x="307" y="107"/>
                  </a:lnTo>
                  <a:lnTo>
                    <a:pt x="0" y="107"/>
                  </a:lnTo>
                  <a:lnTo>
                    <a:pt x="153" y="5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3" name="TextBox 290"/>
            <p:cNvSpPr txBox="1"/>
            <p:nvPr/>
          </p:nvSpPr>
          <p:spPr bwMode="auto">
            <a:xfrm>
              <a:off x="4372812" y="3965391"/>
              <a:ext cx="830997" cy="23083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spc="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400" spc="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7714303" y="1195276"/>
            <a:ext cx="1725843" cy="4540935"/>
            <a:chOff x="5394188" y="784583"/>
            <a:chExt cx="1294551" cy="3404913"/>
          </a:xfrm>
        </p:grpSpPr>
        <p:sp>
          <p:nvSpPr>
            <p:cNvPr id="95" name="TextBox 291"/>
            <p:cNvSpPr txBox="1"/>
            <p:nvPr/>
          </p:nvSpPr>
          <p:spPr bwMode="auto">
            <a:xfrm>
              <a:off x="5804061" y="784583"/>
              <a:ext cx="455894" cy="28474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dist"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8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125</a:t>
              </a:r>
              <a:endParaRPr lang="zh-CN" altLang="en-US" sz="186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6" name="Freeform 7"/>
            <p:cNvSpPr/>
            <p:nvPr/>
          </p:nvSpPr>
          <p:spPr bwMode="auto">
            <a:xfrm>
              <a:off x="5394188" y="1073509"/>
              <a:ext cx="1294551" cy="2840746"/>
            </a:xfrm>
            <a:custGeom>
              <a:avLst/>
              <a:gdLst>
                <a:gd name="T0" fmla="*/ 2147483647 w 614"/>
                <a:gd name="T1" fmla="*/ 0 h 107"/>
                <a:gd name="T2" fmla="*/ 2147483647 w 614"/>
                <a:gd name="T3" fmla="*/ 2147483647 h 107"/>
                <a:gd name="T4" fmla="*/ 2147483647 w 614"/>
                <a:gd name="T5" fmla="*/ 2147483647 h 107"/>
                <a:gd name="T6" fmla="*/ 2147483647 w 614"/>
                <a:gd name="T7" fmla="*/ 2147483647 h 107"/>
                <a:gd name="T8" fmla="*/ 0 w 614"/>
                <a:gd name="T9" fmla="*/ 2147483647 h 107"/>
                <a:gd name="T10" fmla="*/ 2147483647 w 614"/>
                <a:gd name="T11" fmla="*/ 2147483647 h 107"/>
                <a:gd name="T12" fmla="*/ 2147483647 w 614"/>
                <a:gd name="T13" fmla="*/ 0 h 1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4" h="107">
                  <a:moveTo>
                    <a:pt x="307" y="0"/>
                  </a:moveTo>
                  <a:lnTo>
                    <a:pt x="460" y="53"/>
                  </a:lnTo>
                  <a:lnTo>
                    <a:pt x="614" y="107"/>
                  </a:lnTo>
                  <a:lnTo>
                    <a:pt x="307" y="107"/>
                  </a:lnTo>
                  <a:lnTo>
                    <a:pt x="0" y="107"/>
                  </a:lnTo>
                  <a:lnTo>
                    <a:pt x="153" y="5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0D1512"/>
            </a:solidFill>
            <a:ln>
              <a:noFill/>
            </a:ln>
          </p:spPr>
          <p:txBody>
            <a:bodyPr/>
            <a:lstStyle/>
            <a:p>
              <a:pPr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7" name="TextBox 290"/>
            <p:cNvSpPr txBox="1"/>
            <p:nvPr/>
          </p:nvSpPr>
          <p:spPr bwMode="auto">
            <a:xfrm>
              <a:off x="5632765" y="3958663"/>
              <a:ext cx="830997" cy="23083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spc="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400" spc="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9341474" y="3024039"/>
            <a:ext cx="1727636" cy="2710375"/>
            <a:chOff x="6614727" y="2155839"/>
            <a:chExt cx="1295896" cy="2032311"/>
          </a:xfrm>
        </p:grpSpPr>
        <p:sp>
          <p:nvSpPr>
            <p:cNvPr id="99" name="TextBox 292"/>
            <p:cNvSpPr txBox="1"/>
            <p:nvPr/>
          </p:nvSpPr>
          <p:spPr bwMode="auto">
            <a:xfrm>
              <a:off x="7064544" y="2155839"/>
              <a:ext cx="350096" cy="28474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8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55</a:t>
              </a:r>
              <a:endParaRPr lang="zh-CN" altLang="en-US" sz="186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0" name="Freeform 7"/>
            <p:cNvSpPr/>
            <p:nvPr/>
          </p:nvSpPr>
          <p:spPr bwMode="auto">
            <a:xfrm>
              <a:off x="6614727" y="2448801"/>
              <a:ext cx="1295896" cy="1465453"/>
            </a:xfrm>
            <a:custGeom>
              <a:avLst/>
              <a:gdLst>
                <a:gd name="T0" fmla="*/ 2147483646 w 614"/>
                <a:gd name="T1" fmla="*/ 0 h 107"/>
                <a:gd name="T2" fmla="*/ 2147483646 w 614"/>
                <a:gd name="T3" fmla="*/ 2147483646 h 107"/>
                <a:gd name="T4" fmla="*/ 2147483646 w 614"/>
                <a:gd name="T5" fmla="*/ 2147483646 h 107"/>
                <a:gd name="T6" fmla="*/ 2147483646 w 614"/>
                <a:gd name="T7" fmla="*/ 2147483646 h 107"/>
                <a:gd name="T8" fmla="*/ 0 w 614"/>
                <a:gd name="T9" fmla="*/ 2147483646 h 107"/>
                <a:gd name="T10" fmla="*/ 2147483646 w 614"/>
                <a:gd name="T11" fmla="*/ 2147483646 h 107"/>
                <a:gd name="T12" fmla="*/ 2147483646 w 614"/>
                <a:gd name="T13" fmla="*/ 0 h 1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4" h="107">
                  <a:moveTo>
                    <a:pt x="307" y="0"/>
                  </a:moveTo>
                  <a:lnTo>
                    <a:pt x="460" y="53"/>
                  </a:lnTo>
                  <a:lnTo>
                    <a:pt x="614" y="107"/>
                  </a:lnTo>
                  <a:lnTo>
                    <a:pt x="307" y="107"/>
                  </a:lnTo>
                  <a:lnTo>
                    <a:pt x="0" y="107"/>
                  </a:lnTo>
                  <a:lnTo>
                    <a:pt x="153" y="5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1" name="TextBox 290"/>
            <p:cNvSpPr txBox="1"/>
            <p:nvPr/>
          </p:nvSpPr>
          <p:spPr bwMode="auto">
            <a:xfrm>
              <a:off x="6878481" y="3957317"/>
              <a:ext cx="830997" cy="23083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spc="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400" spc="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835760" y="2137972"/>
            <a:ext cx="3607773" cy="2099734"/>
            <a:chOff x="671392" y="1463139"/>
            <a:chExt cx="2706182" cy="1574435"/>
          </a:xfrm>
        </p:grpSpPr>
        <p:sp>
          <p:nvSpPr>
            <p:cNvPr id="103" name="矩形 91"/>
            <p:cNvSpPr>
              <a:spLocks noChangeArrowheads="1"/>
            </p:cNvSpPr>
            <p:nvPr/>
          </p:nvSpPr>
          <p:spPr bwMode="auto">
            <a:xfrm>
              <a:off x="671810" y="1921653"/>
              <a:ext cx="2547152" cy="503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文本框 103"/>
            <p:cNvSpPr txBox="1"/>
            <p:nvPr/>
          </p:nvSpPr>
          <p:spPr>
            <a:xfrm>
              <a:off x="681335" y="1463139"/>
              <a:ext cx="1240744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914400">
                <a:lnSpc>
                  <a:spcPct val="150000"/>
                </a:lnSpc>
              </a:pPr>
              <a:r>
                <a: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矩形 91"/>
            <p:cNvSpPr>
              <a:spLocks noChangeArrowheads="1"/>
            </p:cNvSpPr>
            <p:nvPr/>
          </p:nvSpPr>
          <p:spPr bwMode="auto">
            <a:xfrm>
              <a:off x="671392" y="2345077"/>
              <a:ext cx="2706182" cy="692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2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2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/>
          </p:nvSpPr>
          <p:spPr>
            <a:xfrm>
              <a:off x="1836372" y="1472082"/>
              <a:ext cx="1079908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914400">
                <a:lnSpc>
                  <a:spcPct val="150000"/>
                </a:lnSpc>
              </a:pPr>
              <a:r>
                <a:rPr lang="en-US" altLang="zh-CN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181689" y="433351"/>
            <a:ext cx="1885088" cy="681199"/>
            <a:chOff x="5182362" y="433249"/>
            <a:chExt cx="1885333" cy="681041"/>
          </a:xfrm>
        </p:grpSpPr>
        <p:sp>
          <p:nvSpPr>
            <p:cNvPr id="34" name="文本框 33"/>
            <p:cNvSpPr txBox="1"/>
            <p:nvPr/>
          </p:nvSpPr>
          <p:spPr>
            <a:xfrm>
              <a:off x="5182362" y="433249"/>
              <a:ext cx="18853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913765"/>
              <a:r>
                <a:rPr lang="zh-CN" altLang="en-US" sz="20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20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5428990" y="744958"/>
              <a:ext cx="13340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 defTabSz="913765"/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任意多边形 81"/>
          <p:cNvSpPr/>
          <p:nvPr/>
        </p:nvSpPr>
        <p:spPr>
          <a:xfrm>
            <a:off x="-152379" y="-12703"/>
            <a:ext cx="12342793" cy="6859588"/>
          </a:xfrm>
          <a:custGeom>
            <a:avLst/>
            <a:gdLst>
              <a:gd name="connsiteX0" fmla="*/ 5445576 w 12344400"/>
              <a:gd name="connsiteY0" fmla="*/ 2212601 h 6858000"/>
              <a:gd name="connsiteX1" fmla="*/ 7051225 w 12344400"/>
              <a:gd name="connsiteY1" fmla="*/ 2212601 h 6858000"/>
              <a:gd name="connsiteX2" fmla="*/ 7659425 w 12344400"/>
              <a:gd name="connsiteY2" fmla="*/ 3429001 h 6858000"/>
              <a:gd name="connsiteX3" fmla="*/ 7051225 w 12344400"/>
              <a:gd name="connsiteY3" fmla="*/ 4645400 h 6858000"/>
              <a:gd name="connsiteX4" fmla="*/ 5445576 w 12344400"/>
              <a:gd name="connsiteY4" fmla="*/ 4645400 h 6858000"/>
              <a:gd name="connsiteX5" fmla="*/ 4837376 w 12344400"/>
              <a:gd name="connsiteY5" fmla="*/ 3429001 h 6858000"/>
              <a:gd name="connsiteX6" fmla="*/ 5295028 w 12344400"/>
              <a:gd name="connsiteY6" fmla="*/ 1984496 h 6858000"/>
              <a:gd name="connsiteX7" fmla="*/ 4572776 w 12344400"/>
              <a:gd name="connsiteY7" fmla="*/ 3429000 h 6858000"/>
              <a:gd name="connsiteX8" fmla="*/ 5295028 w 12344400"/>
              <a:gd name="connsiteY8" fmla="*/ 4873504 h 6858000"/>
              <a:gd name="connsiteX9" fmla="*/ 7201774 w 12344400"/>
              <a:gd name="connsiteY9" fmla="*/ 4873504 h 6858000"/>
              <a:gd name="connsiteX10" fmla="*/ 7924026 w 12344400"/>
              <a:gd name="connsiteY10" fmla="*/ 3429000 h 6858000"/>
              <a:gd name="connsiteX11" fmla="*/ 7201774 w 12344400"/>
              <a:gd name="connsiteY11" fmla="*/ 1984496 h 6858000"/>
              <a:gd name="connsiteX12" fmla="*/ 0 w 12344400"/>
              <a:gd name="connsiteY12" fmla="*/ 0 h 6858000"/>
              <a:gd name="connsiteX13" fmla="*/ 12344400 w 12344400"/>
              <a:gd name="connsiteY13" fmla="*/ 0 h 6858000"/>
              <a:gd name="connsiteX14" fmla="*/ 12344400 w 12344400"/>
              <a:gd name="connsiteY14" fmla="*/ 6858000 h 6858000"/>
              <a:gd name="connsiteX15" fmla="*/ 0 w 12344400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344400" h="6858000">
                <a:moveTo>
                  <a:pt x="5445576" y="2212601"/>
                </a:moveTo>
                <a:lnTo>
                  <a:pt x="7051225" y="2212601"/>
                </a:lnTo>
                <a:lnTo>
                  <a:pt x="7659425" y="3429001"/>
                </a:lnTo>
                <a:lnTo>
                  <a:pt x="7051225" y="4645400"/>
                </a:lnTo>
                <a:lnTo>
                  <a:pt x="5445576" y="4645400"/>
                </a:lnTo>
                <a:lnTo>
                  <a:pt x="4837376" y="3429001"/>
                </a:lnTo>
                <a:close/>
                <a:moveTo>
                  <a:pt x="5295028" y="1984496"/>
                </a:moveTo>
                <a:lnTo>
                  <a:pt x="4572776" y="3429000"/>
                </a:lnTo>
                <a:lnTo>
                  <a:pt x="5295028" y="4873504"/>
                </a:lnTo>
                <a:lnTo>
                  <a:pt x="7201774" y="4873504"/>
                </a:lnTo>
                <a:lnTo>
                  <a:pt x="7924026" y="3429000"/>
                </a:lnTo>
                <a:lnTo>
                  <a:pt x="7201774" y="1984496"/>
                </a:lnTo>
                <a:close/>
                <a:moveTo>
                  <a:pt x="0" y="0"/>
                </a:moveTo>
                <a:lnTo>
                  <a:pt x="12344400" y="0"/>
                </a:lnTo>
                <a:lnTo>
                  <a:pt x="12344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067494" y="3"/>
            <a:ext cx="0" cy="796889"/>
          </a:xfrm>
          <a:prstGeom prst="line">
            <a:avLst/>
          </a:prstGeom>
          <a:ln w="22225">
            <a:solidFill>
              <a:schemeClr val="bg1">
                <a:alpha val="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组合 85"/>
          <p:cNvGrpSpPr/>
          <p:nvPr/>
        </p:nvGrpSpPr>
        <p:grpSpPr>
          <a:xfrm>
            <a:off x="5107671" y="2599735"/>
            <a:ext cx="2046247" cy="1634715"/>
            <a:chOff x="1349829" y="3443511"/>
            <a:chExt cx="2046513" cy="1634337"/>
          </a:xfrm>
        </p:grpSpPr>
        <p:sp>
          <p:nvSpPr>
            <p:cNvPr id="87" name="文本框 86"/>
            <p:cNvSpPr txBox="1"/>
            <p:nvPr/>
          </p:nvSpPr>
          <p:spPr>
            <a:xfrm>
              <a:off x="2005694" y="3443511"/>
              <a:ext cx="7567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4800" spc="500" dirty="0">
                  <a:ln w="0"/>
                  <a:solidFill>
                    <a:prstClr val="white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  <a:latin typeface="Bodoni MT Poster Compressed" panose="02070706080601050204" pitchFamily="18" charset="0"/>
                  <a:ea typeface="Kozuka Gothic Pro H" panose="020B0800000000000000" pitchFamily="34" charset="-128"/>
                  <a:cs typeface="Gisha" panose="020B0502040204020203" pitchFamily="34" charset="-79"/>
                </a:rPr>
                <a:t>O3</a:t>
              </a:r>
              <a:endParaRPr lang="zh-CN" altLang="en-US" sz="900" dirty="0">
                <a:solidFill>
                  <a:prstClr val="black"/>
                </a:solidFill>
              </a:endParaRPr>
            </a:p>
          </p:txBody>
        </p:sp>
        <p:cxnSp>
          <p:nvCxnSpPr>
            <p:cNvPr id="88" name="直接连接符 87"/>
            <p:cNvCxnSpPr/>
            <p:nvPr/>
          </p:nvCxnSpPr>
          <p:spPr>
            <a:xfrm>
              <a:off x="1349829" y="4274508"/>
              <a:ext cx="190137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组合 88"/>
            <p:cNvGrpSpPr/>
            <p:nvPr/>
          </p:nvGrpSpPr>
          <p:grpSpPr>
            <a:xfrm>
              <a:off x="1378857" y="4332564"/>
              <a:ext cx="2017485" cy="745284"/>
              <a:chOff x="1378857" y="4100340"/>
              <a:chExt cx="2017485" cy="745284"/>
            </a:xfrm>
          </p:grpSpPr>
          <p:sp>
            <p:nvSpPr>
              <p:cNvPr id="90" name="文本框 89"/>
              <p:cNvSpPr txBox="1"/>
              <p:nvPr/>
            </p:nvSpPr>
            <p:spPr>
              <a:xfrm>
                <a:off x="1378857" y="4100340"/>
                <a:ext cx="20174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913765"/>
                <a:r>
                  <a:rPr lang="zh-CN" altLang="en-US" sz="2000" spc="12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20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1" name="矩形 90"/>
              <p:cNvSpPr/>
              <p:nvPr/>
            </p:nvSpPr>
            <p:spPr>
              <a:xfrm>
                <a:off x="1570185" y="4445514"/>
                <a:ext cx="146065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913765"/>
                <a:r>
                  <a:rPr lang="en-US" altLang="zh-CN" sz="2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83" name="图片 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32770" y="-393835"/>
            <a:ext cx="724877" cy="75331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1"/>
          <a:stretch>
            <a:fillRect/>
          </a:stretch>
        </p:blipFill>
        <p:spPr>
          <a:xfrm>
            <a:off x="911108" y="2164526"/>
            <a:ext cx="5279762" cy="3402295"/>
          </a:xfrm>
          <a:prstGeom prst="rect">
            <a:avLst/>
          </a:prstGeom>
          <a:effectLst/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751"/>
          <a:stretch>
            <a:fillRect/>
          </a:stretch>
        </p:blipFill>
        <p:spPr>
          <a:xfrm>
            <a:off x="7119133" y="4894734"/>
            <a:ext cx="1101234" cy="674143"/>
          </a:xfrm>
          <a:prstGeom prst="rect">
            <a:avLst/>
          </a:prstGeom>
          <a:effectLst/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751"/>
          <a:stretch>
            <a:fillRect/>
          </a:stretch>
        </p:blipFill>
        <p:spPr>
          <a:xfrm>
            <a:off x="8436336" y="4894734"/>
            <a:ext cx="1101234" cy="674143"/>
          </a:xfrm>
          <a:prstGeom prst="rect">
            <a:avLst/>
          </a:prstGeom>
          <a:effectLst/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751"/>
          <a:stretch>
            <a:fillRect/>
          </a:stretch>
        </p:blipFill>
        <p:spPr>
          <a:xfrm>
            <a:off x="9753542" y="4894734"/>
            <a:ext cx="1101234" cy="674143"/>
          </a:xfrm>
          <a:prstGeom prst="rect">
            <a:avLst/>
          </a:prstGeom>
          <a:effectLst/>
        </p:spPr>
      </p:pic>
      <p:grpSp>
        <p:nvGrpSpPr>
          <p:cNvPr id="13" name="组合 12"/>
          <p:cNvGrpSpPr/>
          <p:nvPr/>
        </p:nvGrpSpPr>
        <p:grpSpPr>
          <a:xfrm>
            <a:off x="6996092" y="2071445"/>
            <a:ext cx="3858682" cy="2223073"/>
            <a:chOff x="5208584" y="1336349"/>
            <a:chExt cx="2894388" cy="1666918"/>
          </a:xfrm>
        </p:grpSpPr>
        <p:grpSp>
          <p:nvGrpSpPr>
            <p:cNvPr id="14" name="组合 13"/>
            <p:cNvGrpSpPr/>
            <p:nvPr/>
          </p:nvGrpSpPr>
          <p:grpSpPr>
            <a:xfrm>
              <a:off x="5208584" y="1336349"/>
              <a:ext cx="2894388" cy="822616"/>
              <a:chOff x="5440389" y="1411124"/>
              <a:chExt cx="2894388" cy="822616"/>
            </a:xfrm>
          </p:grpSpPr>
          <p:sp>
            <p:nvSpPr>
              <p:cNvPr id="18" name="矩形 91"/>
              <p:cNvSpPr>
                <a:spLocks noChangeArrowheads="1"/>
              </p:cNvSpPr>
              <p:nvPr/>
            </p:nvSpPr>
            <p:spPr bwMode="auto">
              <a:xfrm>
                <a:off x="5440389" y="1730045"/>
                <a:ext cx="2894388" cy="5036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 defTabSz="914400">
                  <a:lnSpc>
                    <a:spcPct val="150000"/>
                  </a:lnSpc>
                </a:pPr>
                <a:r>
                  <a:rPr lang="zh-CN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 坚持精益求精</a:t>
                </a:r>
                <a:endPara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5449010" y="1411124"/>
                <a:ext cx="1240744" cy="34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 defTabSz="914400">
                  <a:lnSpc>
                    <a:spcPct val="150000"/>
                  </a:lnSpc>
                </a:pPr>
                <a:r>
                  <a:rPr lang="zh-CN" altLang="en-US" sz="16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5217204" y="2257319"/>
              <a:ext cx="2885767" cy="745948"/>
              <a:chOff x="5449009" y="2536644"/>
              <a:chExt cx="2885767" cy="745948"/>
            </a:xfrm>
          </p:grpSpPr>
          <p:sp>
            <p:nvSpPr>
              <p:cNvPr id="16" name="矩形 91"/>
              <p:cNvSpPr>
                <a:spLocks noChangeArrowheads="1"/>
              </p:cNvSpPr>
              <p:nvPr/>
            </p:nvSpPr>
            <p:spPr bwMode="auto">
              <a:xfrm>
                <a:off x="5449009" y="2797844"/>
                <a:ext cx="2885767" cy="484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50000"/>
                  </a:lnSpc>
                </a:pPr>
                <a:r>
                  <a:rPr lang="en-US" altLang="zh-CN" sz="1200" dirty="0">
                    <a:solidFill>
                      <a:prstClr val="white"/>
                    </a:solidFill>
                    <a:latin typeface="Arial" panose="020B0604020202020204" pitchFamily="34" charset="0"/>
                  </a:rPr>
                  <a:t>5years of making professional PPT, 500 case studies for the classical PPT, make sure you will be satisfied. </a:t>
                </a:r>
                <a:endParaRPr lang="en-US" altLang="zh-CN" sz="1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5449010" y="2536644"/>
                <a:ext cx="1079908" cy="346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 defTabSz="914400">
                  <a:lnSpc>
                    <a:spcPct val="150000"/>
                  </a:lnSpc>
                </a:pPr>
                <a:r>
                  <a:rPr lang="en-US" altLang="zh-CN" sz="16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5181689" y="433351"/>
            <a:ext cx="1885088" cy="681199"/>
            <a:chOff x="5182362" y="433249"/>
            <a:chExt cx="1885333" cy="681041"/>
          </a:xfrm>
        </p:grpSpPr>
        <p:sp>
          <p:nvSpPr>
            <p:cNvPr id="22" name="文本框 21"/>
            <p:cNvSpPr txBox="1"/>
            <p:nvPr/>
          </p:nvSpPr>
          <p:spPr>
            <a:xfrm>
              <a:off x="5182362" y="433249"/>
              <a:ext cx="18853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913765"/>
              <a:r>
                <a:rPr lang="zh-CN" altLang="en-US" sz="20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20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428990" y="744958"/>
              <a:ext cx="13340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 defTabSz="913765"/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" t="8364" b="17412"/>
          <a:stretch>
            <a:fillRect/>
          </a:stretch>
        </p:blipFill>
        <p:spPr>
          <a:xfrm>
            <a:off x="0" y="0"/>
            <a:ext cx="12228508" cy="6878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" t="28205" b="30057"/>
          <a:stretch>
            <a:fillRect/>
          </a:stretch>
        </p:blipFill>
        <p:spPr>
          <a:xfrm>
            <a:off x="0" y="1791116"/>
            <a:ext cx="12228508" cy="3868045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2593886" y="2365317"/>
            <a:ext cx="1184626" cy="2364357"/>
            <a:chOff x="2594224" y="2364768"/>
            <a:chExt cx="1184780" cy="236381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2743148" y="2366593"/>
              <a:ext cx="886933" cy="883283"/>
            </a:xfrm>
            <a:prstGeom prst="rect">
              <a:avLst/>
            </a:prstGeom>
          </p:spPr>
        </p:pic>
        <p:grpSp>
          <p:nvGrpSpPr>
            <p:cNvPr id="13" name="组合 12"/>
            <p:cNvGrpSpPr/>
            <p:nvPr/>
          </p:nvGrpSpPr>
          <p:grpSpPr>
            <a:xfrm>
              <a:off x="2594224" y="3714608"/>
              <a:ext cx="1184780" cy="1013970"/>
              <a:chOff x="2594224" y="3264118"/>
              <a:chExt cx="1184780" cy="1013970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2594224" y="3264118"/>
                <a:ext cx="1184780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13765">
                  <a:lnSpc>
                    <a:spcPts val="2000"/>
                  </a:lnSpc>
                  <a:spcBef>
                    <a:spcPct val="0"/>
                  </a:spcBef>
                  <a:defRPr/>
                </a:pPr>
                <a:r>
                  <a:rPr lang="zh-CN" altLang="en-US" sz="1200" kern="1100" spc="93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</a:t>
                </a:r>
                <a:endParaRPr lang="zh-CN" altLang="en-US" sz="1200" kern="1100" spc="9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2594224" y="3485837"/>
                <a:ext cx="1184780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13765">
                  <a:lnSpc>
                    <a:spcPts val="2000"/>
                  </a:lnSpc>
                  <a:spcBef>
                    <a:spcPct val="0"/>
                  </a:spcBef>
                  <a:defRPr/>
                </a:pPr>
                <a:r>
                  <a:rPr lang="zh-CN" altLang="en-US" sz="1200" kern="1100" spc="93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</a:t>
                </a:r>
                <a:endParaRPr lang="zh-CN" altLang="en-US" sz="1200" kern="1100" spc="9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2594224" y="3707556"/>
                <a:ext cx="1184780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13765">
                  <a:lnSpc>
                    <a:spcPts val="2000"/>
                  </a:lnSpc>
                  <a:spcBef>
                    <a:spcPct val="0"/>
                  </a:spcBef>
                  <a:defRPr/>
                </a:pPr>
                <a:r>
                  <a:rPr lang="zh-CN" altLang="en-US" sz="1200" kern="1100" spc="93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</a:t>
                </a:r>
                <a:endParaRPr lang="zh-CN" altLang="en-US" sz="1200" kern="1100" spc="9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2594224" y="3929275"/>
                <a:ext cx="1184780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13765">
                  <a:lnSpc>
                    <a:spcPts val="2000"/>
                  </a:lnSpc>
                  <a:spcBef>
                    <a:spcPct val="0"/>
                  </a:spcBef>
                  <a:defRPr/>
                </a:pPr>
                <a:r>
                  <a:rPr lang="zh-CN" altLang="en-US" sz="1200" kern="1100" spc="93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</a:t>
                </a:r>
                <a:endParaRPr lang="zh-CN" altLang="en-US" sz="1200" kern="1100" spc="9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5559676" y="2554254"/>
            <a:ext cx="1267059" cy="2577066"/>
            <a:chOff x="5560400" y="2553661"/>
            <a:chExt cx="1267224" cy="2576469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0400" y="2553661"/>
              <a:ext cx="1267224" cy="1267224"/>
            </a:xfrm>
            <a:prstGeom prst="rect">
              <a:avLst/>
            </a:prstGeom>
          </p:spPr>
        </p:pic>
        <p:grpSp>
          <p:nvGrpSpPr>
            <p:cNvPr id="19" name="组合 18"/>
            <p:cNvGrpSpPr/>
            <p:nvPr/>
          </p:nvGrpSpPr>
          <p:grpSpPr>
            <a:xfrm>
              <a:off x="5561666" y="4116160"/>
              <a:ext cx="1184780" cy="1013970"/>
              <a:chOff x="2594224" y="3264118"/>
              <a:chExt cx="1184780" cy="1013970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2594224" y="3264118"/>
                <a:ext cx="1184780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13765">
                  <a:lnSpc>
                    <a:spcPts val="2000"/>
                  </a:lnSpc>
                  <a:spcBef>
                    <a:spcPct val="0"/>
                  </a:spcBef>
                  <a:defRPr/>
                </a:pPr>
                <a:r>
                  <a:rPr lang="zh-CN" altLang="en-US" sz="1200" kern="1100" spc="93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</a:t>
                </a:r>
                <a:endParaRPr lang="zh-CN" altLang="en-US" sz="1200" kern="1100" spc="9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2594224" y="3485837"/>
                <a:ext cx="1184780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13765">
                  <a:lnSpc>
                    <a:spcPts val="2000"/>
                  </a:lnSpc>
                  <a:spcBef>
                    <a:spcPct val="0"/>
                  </a:spcBef>
                  <a:defRPr/>
                </a:pPr>
                <a:r>
                  <a:rPr lang="zh-CN" altLang="en-US" sz="1200" kern="1100" spc="93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</a:t>
                </a:r>
                <a:endParaRPr lang="zh-CN" altLang="en-US" sz="1200" kern="1100" spc="9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2594224" y="3707556"/>
                <a:ext cx="1184780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13765">
                  <a:lnSpc>
                    <a:spcPts val="2000"/>
                  </a:lnSpc>
                  <a:spcBef>
                    <a:spcPct val="0"/>
                  </a:spcBef>
                  <a:defRPr/>
                </a:pPr>
                <a:r>
                  <a:rPr lang="zh-CN" altLang="en-US" sz="1200" kern="1100" spc="93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</a:t>
                </a:r>
                <a:endParaRPr lang="zh-CN" altLang="en-US" sz="1200" kern="1100" spc="9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2594224" y="3929275"/>
                <a:ext cx="1184780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13765">
                  <a:lnSpc>
                    <a:spcPts val="2000"/>
                  </a:lnSpc>
                  <a:spcBef>
                    <a:spcPct val="0"/>
                  </a:spcBef>
                  <a:defRPr/>
                </a:pPr>
                <a:r>
                  <a:rPr lang="zh-CN" altLang="en-US" sz="1200" kern="1100" spc="93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</a:t>
                </a:r>
                <a:endParaRPr lang="zh-CN" altLang="en-US" sz="1200" kern="1100" spc="9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8408640" y="2362445"/>
            <a:ext cx="1184626" cy="2367229"/>
            <a:chOff x="8409735" y="2361897"/>
            <a:chExt cx="1184780" cy="2366681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57223" y="2361897"/>
              <a:ext cx="889804" cy="889804"/>
            </a:xfrm>
            <a:prstGeom prst="rect">
              <a:avLst/>
            </a:prstGeom>
          </p:spPr>
        </p:pic>
        <p:grpSp>
          <p:nvGrpSpPr>
            <p:cNvPr id="24" name="组合 23"/>
            <p:cNvGrpSpPr/>
            <p:nvPr/>
          </p:nvGrpSpPr>
          <p:grpSpPr>
            <a:xfrm>
              <a:off x="8409735" y="3714608"/>
              <a:ext cx="1184780" cy="1013970"/>
              <a:chOff x="2594224" y="3264118"/>
              <a:chExt cx="1184780" cy="1013970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594224" y="3264118"/>
                <a:ext cx="1184780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13765">
                  <a:lnSpc>
                    <a:spcPts val="2000"/>
                  </a:lnSpc>
                  <a:spcBef>
                    <a:spcPct val="0"/>
                  </a:spcBef>
                  <a:defRPr/>
                </a:pPr>
                <a:r>
                  <a:rPr lang="zh-CN" altLang="en-US" sz="1200" kern="1100" spc="93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</a:t>
                </a:r>
                <a:endParaRPr lang="zh-CN" altLang="en-US" sz="1200" kern="1100" spc="9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2594224" y="3485837"/>
                <a:ext cx="1184780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13765">
                  <a:lnSpc>
                    <a:spcPts val="2000"/>
                  </a:lnSpc>
                  <a:spcBef>
                    <a:spcPct val="0"/>
                  </a:spcBef>
                  <a:defRPr/>
                </a:pPr>
                <a:r>
                  <a:rPr lang="zh-CN" altLang="en-US" sz="1200" kern="1100" spc="93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</a:t>
                </a:r>
                <a:endParaRPr lang="zh-CN" altLang="en-US" sz="1200" kern="1100" spc="9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2594224" y="3707556"/>
                <a:ext cx="1184780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13765">
                  <a:lnSpc>
                    <a:spcPts val="2000"/>
                  </a:lnSpc>
                  <a:spcBef>
                    <a:spcPct val="0"/>
                  </a:spcBef>
                  <a:defRPr/>
                </a:pPr>
                <a:r>
                  <a:rPr lang="zh-CN" altLang="en-US" sz="1200" kern="1100" spc="93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</a:t>
                </a:r>
                <a:endParaRPr lang="zh-CN" altLang="en-US" sz="1200" kern="1100" spc="9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2594224" y="3929275"/>
                <a:ext cx="1184780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13765">
                  <a:lnSpc>
                    <a:spcPts val="2000"/>
                  </a:lnSpc>
                  <a:spcBef>
                    <a:spcPct val="0"/>
                  </a:spcBef>
                  <a:defRPr/>
                </a:pPr>
                <a:r>
                  <a:rPr lang="zh-CN" altLang="en-US" sz="1200" kern="1100" spc="93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</a:t>
                </a:r>
                <a:endParaRPr lang="zh-CN" altLang="en-US" sz="1200" kern="1100" spc="9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组合 72"/>
          <p:cNvGrpSpPr/>
          <p:nvPr/>
        </p:nvGrpSpPr>
        <p:grpSpPr>
          <a:xfrm>
            <a:off x="5181689" y="433351"/>
            <a:ext cx="1885088" cy="681199"/>
            <a:chOff x="5182362" y="433249"/>
            <a:chExt cx="1885333" cy="681041"/>
          </a:xfrm>
        </p:grpSpPr>
        <p:sp>
          <p:nvSpPr>
            <p:cNvPr id="74" name="文本框 73"/>
            <p:cNvSpPr txBox="1"/>
            <p:nvPr/>
          </p:nvSpPr>
          <p:spPr>
            <a:xfrm>
              <a:off x="5182362" y="433249"/>
              <a:ext cx="18853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913765"/>
              <a:r>
                <a:rPr lang="zh-CN" altLang="en-US" sz="20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20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5428990" y="744958"/>
              <a:ext cx="13340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 defTabSz="913765"/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576696" y="2266972"/>
            <a:ext cx="1925138" cy="1533877"/>
            <a:chOff x="1576901" y="2600268"/>
            <a:chExt cx="1925389" cy="1533522"/>
          </a:xfrm>
        </p:grpSpPr>
        <p:sp>
          <p:nvSpPr>
            <p:cNvPr id="77" name="Freeform 5"/>
            <p:cNvSpPr/>
            <p:nvPr/>
          </p:nvSpPr>
          <p:spPr bwMode="auto">
            <a:xfrm>
              <a:off x="1775512" y="2600268"/>
              <a:ext cx="1497135" cy="1533522"/>
            </a:xfrm>
            <a:custGeom>
              <a:avLst/>
              <a:gdLst>
                <a:gd name="T0" fmla="*/ 222 w 330"/>
                <a:gd name="T1" fmla="*/ 0 h 336"/>
                <a:gd name="T2" fmla="*/ 113 w 330"/>
                <a:gd name="T3" fmla="*/ 0 h 336"/>
                <a:gd name="T4" fmla="*/ 108 w 330"/>
                <a:gd name="T5" fmla="*/ 0 h 336"/>
                <a:gd name="T6" fmla="*/ 0 w 330"/>
                <a:gd name="T7" fmla="*/ 109 h 336"/>
                <a:gd name="T8" fmla="*/ 0 w 330"/>
                <a:gd name="T9" fmla="*/ 179 h 336"/>
                <a:gd name="T10" fmla="*/ 0 w 330"/>
                <a:gd name="T11" fmla="*/ 227 h 336"/>
                <a:gd name="T12" fmla="*/ 0 w 330"/>
                <a:gd name="T13" fmla="*/ 336 h 336"/>
                <a:gd name="T14" fmla="*/ 108 w 330"/>
                <a:gd name="T15" fmla="*/ 336 h 336"/>
                <a:gd name="T16" fmla="*/ 217 w 330"/>
                <a:gd name="T17" fmla="*/ 336 h 336"/>
                <a:gd name="T18" fmla="*/ 222 w 330"/>
                <a:gd name="T19" fmla="*/ 336 h 336"/>
                <a:gd name="T20" fmla="*/ 330 w 330"/>
                <a:gd name="T21" fmla="*/ 227 h 336"/>
                <a:gd name="T22" fmla="*/ 330 w 330"/>
                <a:gd name="T23" fmla="*/ 156 h 336"/>
                <a:gd name="T24" fmla="*/ 330 w 330"/>
                <a:gd name="T25" fmla="*/ 109 h 336"/>
                <a:gd name="T26" fmla="*/ 330 w 330"/>
                <a:gd name="T27" fmla="*/ 0 h 336"/>
                <a:gd name="T28" fmla="*/ 222 w 330"/>
                <a:gd name="T29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0" h="336">
                  <a:moveTo>
                    <a:pt x="222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48" y="0"/>
                    <a:pt x="0" y="49"/>
                    <a:pt x="0" y="10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336"/>
                    <a:pt x="0" y="336"/>
                    <a:pt x="0" y="336"/>
                  </a:cubicBezTo>
                  <a:cubicBezTo>
                    <a:pt x="108" y="336"/>
                    <a:pt x="108" y="336"/>
                    <a:pt x="108" y="336"/>
                  </a:cubicBezTo>
                  <a:cubicBezTo>
                    <a:pt x="217" y="336"/>
                    <a:pt x="217" y="336"/>
                    <a:pt x="217" y="336"/>
                  </a:cubicBezTo>
                  <a:cubicBezTo>
                    <a:pt x="222" y="336"/>
                    <a:pt x="222" y="336"/>
                    <a:pt x="222" y="336"/>
                  </a:cubicBezTo>
                  <a:cubicBezTo>
                    <a:pt x="282" y="336"/>
                    <a:pt x="330" y="287"/>
                    <a:pt x="330" y="227"/>
                  </a:cubicBezTo>
                  <a:cubicBezTo>
                    <a:pt x="330" y="156"/>
                    <a:pt x="330" y="156"/>
                    <a:pt x="330" y="156"/>
                  </a:cubicBezTo>
                  <a:cubicBezTo>
                    <a:pt x="330" y="109"/>
                    <a:pt x="330" y="109"/>
                    <a:pt x="330" y="109"/>
                  </a:cubicBezTo>
                  <a:cubicBezTo>
                    <a:pt x="330" y="0"/>
                    <a:pt x="330" y="0"/>
                    <a:pt x="330" y="0"/>
                  </a:cubicBezTo>
                  <a:lnTo>
                    <a:pt x="22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rgbClr val="0D1512"/>
                </a:solidFill>
              </a:endParaRPr>
            </a:p>
          </p:txBody>
        </p:sp>
        <p:grpSp>
          <p:nvGrpSpPr>
            <p:cNvPr id="78" name="组合 77"/>
            <p:cNvGrpSpPr/>
            <p:nvPr/>
          </p:nvGrpSpPr>
          <p:grpSpPr>
            <a:xfrm>
              <a:off x="1576901" y="2793487"/>
              <a:ext cx="1925389" cy="1135961"/>
              <a:chOff x="2137155" y="2266185"/>
              <a:chExt cx="1925389" cy="1135961"/>
            </a:xfrm>
          </p:grpSpPr>
          <p:sp>
            <p:nvSpPr>
              <p:cNvPr id="79" name="TextBox 13"/>
              <p:cNvSpPr txBox="1">
                <a:spLocks noChangeArrowheads="1"/>
              </p:cNvSpPr>
              <p:nvPr/>
            </p:nvSpPr>
            <p:spPr bwMode="auto">
              <a:xfrm>
                <a:off x="2137155" y="2735360"/>
                <a:ext cx="1925389" cy="6667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en-US" altLang="zh-CN" sz="3735" dirty="0">
                    <a:solidFill>
                      <a:srgbClr val="0D1512"/>
                    </a:solidFill>
                    <a:latin typeface="微软雅黑" panose="020B0503020204020204" pitchFamily="34" charset="-122"/>
                    <a:ea typeface="创艺简细圆" pitchFamily="2" charset="-122"/>
                    <a:cs typeface="Arial" panose="020B0604020202020204" pitchFamily="34" charset="0"/>
                  </a:rPr>
                  <a:t>27%</a:t>
                </a:r>
                <a:endParaRPr lang="en-US" altLang="zh-CN" sz="3735" dirty="0">
                  <a:solidFill>
                    <a:srgbClr val="0D1512"/>
                  </a:solidFill>
                  <a:latin typeface="微软雅黑" panose="020B0503020204020204" pitchFamily="34" charset="-122"/>
                  <a:ea typeface="创艺简细圆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0" name="TextBox 16"/>
              <p:cNvSpPr txBox="1">
                <a:spLocks noChangeArrowheads="1"/>
              </p:cNvSpPr>
              <p:nvPr/>
            </p:nvSpPr>
            <p:spPr bwMode="auto">
              <a:xfrm>
                <a:off x="2636171" y="2266185"/>
                <a:ext cx="1160207" cy="46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  <a:buClr>
                    <a:srgbClr val="0070C0"/>
                  </a:buClr>
                  <a:defRPr/>
                </a:pPr>
                <a:r>
                  <a:rPr lang="zh-CN" altLang="en-US" sz="1600" dirty="0">
                    <a:solidFill>
                      <a:srgbClr val="0D1512"/>
                    </a:solidFill>
                    <a:latin typeface="方正铁筋隶书简体" panose="03000509000000000000" pitchFamily="65" charset="-122"/>
                    <a:ea typeface="创艺简细圆" pitchFamily="2" charset="-122"/>
                  </a:rPr>
                  <a:t>添加标题</a:t>
                </a:r>
                <a:endParaRPr lang="en-US" altLang="zh-CN" sz="1600" dirty="0">
                  <a:solidFill>
                    <a:srgbClr val="0D1512"/>
                  </a:solidFill>
                  <a:latin typeface="方正铁筋隶书简体" panose="03000509000000000000" pitchFamily="65" charset="-122"/>
                  <a:ea typeface="创艺简细圆" pitchFamily="2" charset="-122"/>
                </a:endParaRPr>
              </a:p>
            </p:txBody>
          </p:sp>
        </p:grpSp>
      </p:grpSp>
      <p:grpSp>
        <p:nvGrpSpPr>
          <p:cNvPr id="81" name="组合 80"/>
          <p:cNvGrpSpPr/>
          <p:nvPr/>
        </p:nvGrpSpPr>
        <p:grpSpPr>
          <a:xfrm>
            <a:off x="1775281" y="4346109"/>
            <a:ext cx="1570995" cy="1107609"/>
            <a:chOff x="1775512" y="4228984"/>
            <a:chExt cx="1571200" cy="1107353"/>
          </a:xfrm>
        </p:grpSpPr>
        <p:sp>
          <p:nvSpPr>
            <p:cNvPr id="82" name="TextBox 11"/>
            <p:cNvSpPr txBox="1">
              <a:spLocks noChangeArrowheads="1"/>
            </p:cNvSpPr>
            <p:nvPr/>
          </p:nvSpPr>
          <p:spPr bwMode="auto">
            <a:xfrm flipH="1">
              <a:off x="1775512" y="4228984"/>
              <a:ext cx="1571200" cy="5847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>
                <a:defRPr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 </a:t>
              </a:r>
              <a:endPara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 eaLnBrk="1" hangingPunct="1">
                <a:defRPr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TextBox 11"/>
            <p:cNvSpPr txBox="1">
              <a:spLocks noChangeArrowheads="1"/>
            </p:cNvSpPr>
            <p:nvPr/>
          </p:nvSpPr>
          <p:spPr bwMode="auto">
            <a:xfrm flipH="1">
              <a:off x="1775512" y="4751562"/>
              <a:ext cx="1571200" cy="5847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>
                <a:defRPr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 </a:t>
              </a:r>
              <a:endPara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 eaLnBrk="1" hangingPunct="1">
                <a:defRPr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4120016" y="4346109"/>
            <a:ext cx="1570995" cy="1107609"/>
            <a:chOff x="1775512" y="4228984"/>
            <a:chExt cx="1571200" cy="1107353"/>
          </a:xfrm>
        </p:grpSpPr>
        <p:sp>
          <p:nvSpPr>
            <p:cNvPr id="85" name="TextBox 11"/>
            <p:cNvSpPr txBox="1">
              <a:spLocks noChangeArrowheads="1"/>
            </p:cNvSpPr>
            <p:nvPr/>
          </p:nvSpPr>
          <p:spPr bwMode="auto">
            <a:xfrm flipH="1">
              <a:off x="1775512" y="4228984"/>
              <a:ext cx="1571200" cy="5847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>
                <a:defRPr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 </a:t>
              </a:r>
              <a:endPara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 eaLnBrk="1" hangingPunct="1">
                <a:defRPr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TextBox 11"/>
            <p:cNvSpPr txBox="1">
              <a:spLocks noChangeArrowheads="1"/>
            </p:cNvSpPr>
            <p:nvPr/>
          </p:nvSpPr>
          <p:spPr bwMode="auto">
            <a:xfrm flipH="1">
              <a:off x="1775512" y="4751562"/>
              <a:ext cx="1571200" cy="5847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>
                <a:defRPr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 </a:t>
              </a:r>
              <a:endPara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 eaLnBrk="1" hangingPunct="1">
                <a:defRPr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6557988" y="4346109"/>
            <a:ext cx="1570995" cy="1107609"/>
            <a:chOff x="1775512" y="4228984"/>
            <a:chExt cx="1571200" cy="1107353"/>
          </a:xfrm>
        </p:grpSpPr>
        <p:sp>
          <p:nvSpPr>
            <p:cNvPr id="88" name="TextBox 11"/>
            <p:cNvSpPr txBox="1">
              <a:spLocks noChangeArrowheads="1"/>
            </p:cNvSpPr>
            <p:nvPr/>
          </p:nvSpPr>
          <p:spPr bwMode="auto">
            <a:xfrm flipH="1">
              <a:off x="1775512" y="4228984"/>
              <a:ext cx="1571200" cy="5847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>
                <a:defRPr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 </a:t>
              </a:r>
              <a:endPara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 eaLnBrk="1" hangingPunct="1">
                <a:defRPr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TextBox 11"/>
            <p:cNvSpPr txBox="1">
              <a:spLocks noChangeArrowheads="1"/>
            </p:cNvSpPr>
            <p:nvPr/>
          </p:nvSpPr>
          <p:spPr bwMode="auto">
            <a:xfrm flipH="1">
              <a:off x="1775512" y="4751562"/>
              <a:ext cx="1571200" cy="5847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>
                <a:defRPr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 </a:t>
              </a:r>
              <a:endPara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 eaLnBrk="1" hangingPunct="1">
                <a:defRPr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8902722" y="4346109"/>
            <a:ext cx="1570995" cy="1107609"/>
            <a:chOff x="1775512" y="4228984"/>
            <a:chExt cx="1571200" cy="1107353"/>
          </a:xfrm>
        </p:grpSpPr>
        <p:sp>
          <p:nvSpPr>
            <p:cNvPr id="91" name="TextBox 11"/>
            <p:cNvSpPr txBox="1">
              <a:spLocks noChangeArrowheads="1"/>
            </p:cNvSpPr>
            <p:nvPr/>
          </p:nvSpPr>
          <p:spPr bwMode="auto">
            <a:xfrm flipH="1">
              <a:off x="1775512" y="4228984"/>
              <a:ext cx="1571200" cy="5847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>
                <a:defRPr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 </a:t>
              </a:r>
              <a:endPara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 eaLnBrk="1" hangingPunct="1">
                <a:defRPr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TextBox 11"/>
            <p:cNvSpPr txBox="1">
              <a:spLocks noChangeArrowheads="1"/>
            </p:cNvSpPr>
            <p:nvPr/>
          </p:nvSpPr>
          <p:spPr bwMode="auto">
            <a:xfrm flipH="1">
              <a:off x="1775512" y="4751562"/>
              <a:ext cx="1571200" cy="5847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>
                <a:defRPr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 </a:t>
              </a:r>
              <a:endPara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 eaLnBrk="1" hangingPunct="1">
                <a:defRPr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3936995" y="2266686"/>
            <a:ext cx="1925138" cy="1533877"/>
            <a:chOff x="3937507" y="2599982"/>
            <a:chExt cx="1925389" cy="1533522"/>
          </a:xfrm>
        </p:grpSpPr>
        <p:sp>
          <p:nvSpPr>
            <p:cNvPr id="94" name="Freeform 5"/>
            <p:cNvSpPr/>
            <p:nvPr/>
          </p:nvSpPr>
          <p:spPr bwMode="auto">
            <a:xfrm>
              <a:off x="4151635" y="2599982"/>
              <a:ext cx="1497135" cy="1533522"/>
            </a:xfrm>
            <a:custGeom>
              <a:avLst/>
              <a:gdLst>
                <a:gd name="T0" fmla="*/ 222 w 330"/>
                <a:gd name="T1" fmla="*/ 0 h 336"/>
                <a:gd name="T2" fmla="*/ 113 w 330"/>
                <a:gd name="T3" fmla="*/ 0 h 336"/>
                <a:gd name="T4" fmla="*/ 108 w 330"/>
                <a:gd name="T5" fmla="*/ 0 h 336"/>
                <a:gd name="T6" fmla="*/ 0 w 330"/>
                <a:gd name="T7" fmla="*/ 109 h 336"/>
                <a:gd name="T8" fmla="*/ 0 w 330"/>
                <a:gd name="T9" fmla="*/ 179 h 336"/>
                <a:gd name="T10" fmla="*/ 0 w 330"/>
                <a:gd name="T11" fmla="*/ 227 h 336"/>
                <a:gd name="T12" fmla="*/ 0 w 330"/>
                <a:gd name="T13" fmla="*/ 336 h 336"/>
                <a:gd name="T14" fmla="*/ 108 w 330"/>
                <a:gd name="T15" fmla="*/ 336 h 336"/>
                <a:gd name="T16" fmla="*/ 217 w 330"/>
                <a:gd name="T17" fmla="*/ 336 h 336"/>
                <a:gd name="T18" fmla="*/ 222 w 330"/>
                <a:gd name="T19" fmla="*/ 336 h 336"/>
                <a:gd name="T20" fmla="*/ 330 w 330"/>
                <a:gd name="T21" fmla="*/ 227 h 336"/>
                <a:gd name="T22" fmla="*/ 330 w 330"/>
                <a:gd name="T23" fmla="*/ 156 h 336"/>
                <a:gd name="T24" fmla="*/ 330 w 330"/>
                <a:gd name="T25" fmla="*/ 109 h 336"/>
                <a:gd name="T26" fmla="*/ 330 w 330"/>
                <a:gd name="T27" fmla="*/ 0 h 336"/>
                <a:gd name="T28" fmla="*/ 222 w 330"/>
                <a:gd name="T29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0" h="336">
                  <a:moveTo>
                    <a:pt x="222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48" y="0"/>
                    <a:pt x="0" y="49"/>
                    <a:pt x="0" y="10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336"/>
                    <a:pt x="0" y="336"/>
                    <a:pt x="0" y="336"/>
                  </a:cubicBezTo>
                  <a:cubicBezTo>
                    <a:pt x="108" y="336"/>
                    <a:pt x="108" y="336"/>
                    <a:pt x="108" y="336"/>
                  </a:cubicBezTo>
                  <a:cubicBezTo>
                    <a:pt x="217" y="336"/>
                    <a:pt x="217" y="336"/>
                    <a:pt x="217" y="336"/>
                  </a:cubicBezTo>
                  <a:cubicBezTo>
                    <a:pt x="222" y="336"/>
                    <a:pt x="222" y="336"/>
                    <a:pt x="222" y="336"/>
                  </a:cubicBezTo>
                  <a:cubicBezTo>
                    <a:pt x="282" y="336"/>
                    <a:pt x="330" y="287"/>
                    <a:pt x="330" y="227"/>
                  </a:cubicBezTo>
                  <a:cubicBezTo>
                    <a:pt x="330" y="156"/>
                    <a:pt x="330" y="156"/>
                    <a:pt x="330" y="156"/>
                  </a:cubicBezTo>
                  <a:cubicBezTo>
                    <a:pt x="330" y="109"/>
                    <a:pt x="330" y="109"/>
                    <a:pt x="330" y="109"/>
                  </a:cubicBezTo>
                  <a:cubicBezTo>
                    <a:pt x="330" y="0"/>
                    <a:pt x="330" y="0"/>
                    <a:pt x="330" y="0"/>
                  </a:cubicBezTo>
                  <a:lnTo>
                    <a:pt x="222" y="0"/>
                  </a:lnTo>
                  <a:close/>
                </a:path>
              </a:pathLst>
            </a:custGeom>
            <a:solidFill>
              <a:srgbClr val="0D151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95" name="组合 94"/>
            <p:cNvGrpSpPr/>
            <p:nvPr/>
          </p:nvGrpSpPr>
          <p:grpSpPr>
            <a:xfrm>
              <a:off x="3937507" y="2793487"/>
              <a:ext cx="1925389" cy="1135961"/>
              <a:chOff x="2137155" y="2266185"/>
              <a:chExt cx="1925389" cy="1135961"/>
            </a:xfrm>
          </p:grpSpPr>
          <p:sp>
            <p:nvSpPr>
              <p:cNvPr id="96" name="TextBox 13"/>
              <p:cNvSpPr txBox="1">
                <a:spLocks noChangeArrowheads="1"/>
              </p:cNvSpPr>
              <p:nvPr/>
            </p:nvSpPr>
            <p:spPr bwMode="auto">
              <a:xfrm>
                <a:off x="2137155" y="2735360"/>
                <a:ext cx="1925389" cy="6667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en-US" altLang="zh-CN" sz="373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创艺简细圆" pitchFamily="2" charset="-122"/>
                    <a:cs typeface="Arial" panose="020B0604020202020204" pitchFamily="34" charset="0"/>
                  </a:rPr>
                  <a:t>27%</a:t>
                </a:r>
                <a:endParaRPr lang="en-US" altLang="zh-CN" sz="3735" dirty="0">
                  <a:solidFill>
                    <a:prstClr val="white"/>
                  </a:solidFill>
                  <a:latin typeface="微软雅黑" panose="020B0503020204020204" pitchFamily="34" charset="-122"/>
                  <a:ea typeface="创艺简细圆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7" name="TextBox 16"/>
              <p:cNvSpPr txBox="1">
                <a:spLocks noChangeArrowheads="1"/>
              </p:cNvSpPr>
              <p:nvPr/>
            </p:nvSpPr>
            <p:spPr bwMode="auto">
              <a:xfrm>
                <a:off x="2636171" y="2266185"/>
                <a:ext cx="1160207" cy="46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  <a:buClr>
                    <a:srgbClr val="0070C0"/>
                  </a:buClr>
                  <a:defRPr/>
                </a:pPr>
                <a:r>
                  <a:rPr lang="zh-CN" altLang="en-US" sz="1600" dirty="0">
                    <a:solidFill>
                      <a:prstClr val="white"/>
                    </a:solidFill>
                    <a:latin typeface="方正铁筋隶书简体" panose="03000509000000000000" pitchFamily="65" charset="-122"/>
                    <a:ea typeface="创艺简细圆" pitchFamily="2" charset="-122"/>
                  </a:rPr>
                  <a:t>添加标题</a:t>
                </a:r>
                <a:endParaRPr lang="en-US" altLang="zh-CN" sz="16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endParaRPr>
              </a:p>
            </p:txBody>
          </p:sp>
        </p:grpSp>
      </p:grpSp>
      <p:grpSp>
        <p:nvGrpSpPr>
          <p:cNvPr id="98" name="组合 97"/>
          <p:cNvGrpSpPr/>
          <p:nvPr/>
        </p:nvGrpSpPr>
        <p:grpSpPr>
          <a:xfrm>
            <a:off x="6297295" y="2266400"/>
            <a:ext cx="1925138" cy="1533877"/>
            <a:chOff x="6298113" y="2599696"/>
            <a:chExt cx="1925389" cy="1533522"/>
          </a:xfrm>
        </p:grpSpPr>
        <p:sp>
          <p:nvSpPr>
            <p:cNvPr id="99" name="Freeform 5"/>
            <p:cNvSpPr/>
            <p:nvPr/>
          </p:nvSpPr>
          <p:spPr bwMode="auto">
            <a:xfrm>
              <a:off x="6527758" y="2599696"/>
              <a:ext cx="1497135" cy="1533522"/>
            </a:xfrm>
            <a:custGeom>
              <a:avLst/>
              <a:gdLst>
                <a:gd name="T0" fmla="*/ 222 w 330"/>
                <a:gd name="T1" fmla="*/ 0 h 336"/>
                <a:gd name="T2" fmla="*/ 113 w 330"/>
                <a:gd name="T3" fmla="*/ 0 h 336"/>
                <a:gd name="T4" fmla="*/ 108 w 330"/>
                <a:gd name="T5" fmla="*/ 0 h 336"/>
                <a:gd name="T6" fmla="*/ 0 w 330"/>
                <a:gd name="T7" fmla="*/ 109 h 336"/>
                <a:gd name="T8" fmla="*/ 0 w 330"/>
                <a:gd name="T9" fmla="*/ 179 h 336"/>
                <a:gd name="T10" fmla="*/ 0 w 330"/>
                <a:gd name="T11" fmla="*/ 227 h 336"/>
                <a:gd name="T12" fmla="*/ 0 w 330"/>
                <a:gd name="T13" fmla="*/ 336 h 336"/>
                <a:gd name="T14" fmla="*/ 108 w 330"/>
                <a:gd name="T15" fmla="*/ 336 h 336"/>
                <a:gd name="T16" fmla="*/ 217 w 330"/>
                <a:gd name="T17" fmla="*/ 336 h 336"/>
                <a:gd name="T18" fmla="*/ 222 w 330"/>
                <a:gd name="T19" fmla="*/ 336 h 336"/>
                <a:gd name="T20" fmla="*/ 330 w 330"/>
                <a:gd name="T21" fmla="*/ 227 h 336"/>
                <a:gd name="T22" fmla="*/ 330 w 330"/>
                <a:gd name="T23" fmla="*/ 156 h 336"/>
                <a:gd name="T24" fmla="*/ 330 w 330"/>
                <a:gd name="T25" fmla="*/ 109 h 336"/>
                <a:gd name="T26" fmla="*/ 330 w 330"/>
                <a:gd name="T27" fmla="*/ 0 h 336"/>
                <a:gd name="T28" fmla="*/ 222 w 330"/>
                <a:gd name="T29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0" h="336">
                  <a:moveTo>
                    <a:pt x="222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48" y="0"/>
                    <a:pt x="0" y="49"/>
                    <a:pt x="0" y="10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336"/>
                    <a:pt x="0" y="336"/>
                    <a:pt x="0" y="336"/>
                  </a:cubicBezTo>
                  <a:cubicBezTo>
                    <a:pt x="108" y="336"/>
                    <a:pt x="108" y="336"/>
                    <a:pt x="108" y="336"/>
                  </a:cubicBezTo>
                  <a:cubicBezTo>
                    <a:pt x="217" y="336"/>
                    <a:pt x="217" y="336"/>
                    <a:pt x="217" y="336"/>
                  </a:cubicBezTo>
                  <a:cubicBezTo>
                    <a:pt x="222" y="336"/>
                    <a:pt x="222" y="336"/>
                    <a:pt x="222" y="336"/>
                  </a:cubicBezTo>
                  <a:cubicBezTo>
                    <a:pt x="282" y="336"/>
                    <a:pt x="330" y="287"/>
                    <a:pt x="330" y="227"/>
                  </a:cubicBezTo>
                  <a:cubicBezTo>
                    <a:pt x="330" y="156"/>
                    <a:pt x="330" y="156"/>
                    <a:pt x="330" y="156"/>
                  </a:cubicBezTo>
                  <a:cubicBezTo>
                    <a:pt x="330" y="109"/>
                    <a:pt x="330" y="109"/>
                    <a:pt x="330" y="109"/>
                  </a:cubicBezTo>
                  <a:cubicBezTo>
                    <a:pt x="330" y="0"/>
                    <a:pt x="330" y="0"/>
                    <a:pt x="330" y="0"/>
                  </a:cubicBezTo>
                  <a:lnTo>
                    <a:pt x="222" y="0"/>
                  </a:lnTo>
                  <a:close/>
                </a:path>
              </a:pathLst>
            </a:custGeom>
            <a:solidFill>
              <a:srgbClr val="0D151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100" name="组合 99"/>
            <p:cNvGrpSpPr/>
            <p:nvPr/>
          </p:nvGrpSpPr>
          <p:grpSpPr>
            <a:xfrm>
              <a:off x="6298113" y="2793487"/>
              <a:ext cx="1925389" cy="1135961"/>
              <a:chOff x="2137155" y="2266185"/>
              <a:chExt cx="1925389" cy="1135961"/>
            </a:xfrm>
          </p:grpSpPr>
          <p:sp>
            <p:nvSpPr>
              <p:cNvPr id="101" name="TextBox 13"/>
              <p:cNvSpPr txBox="1">
                <a:spLocks noChangeArrowheads="1"/>
              </p:cNvSpPr>
              <p:nvPr/>
            </p:nvSpPr>
            <p:spPr bwMode="auto">
              <a:xfrm>
                <a:off x="2137155" y="2735360"/>
                <a:ext cx="1925389" cy="6667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en-US" altLang="zh-CN" sz="373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创艺简细圆" pitchFamily="2" charset="-122"/>
                    <a:cs typeface="Arial" panose="020B0604020202020204" pitchFamily="34" charset="0"/>
                  </a:rPr>
                  <a:t>27%</a:t>
                </a:r>
                <a:endParaRPr lang="en-US" altLang="zh-CN" sz="3735" dirty="0">
                  <a:solidFill>
                    <a:prstClr val="white"/>
                  </a:solidFill>
                  <a:latin typeface="微软雅黑" panose="020B0503020204020204" pitchFamily="34" charset="-122"/>
                  <a:ea typeface="创艺简细圆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2" name="TextBox 16"/>
              <p:cNvSpPr txBox="1">
                <a:spLocks noChangeArrowheads="1"/>
              </p:cNvSpPr>
              <p:nvPr/>
            </p:nvSpPr>
            <p:spPr bwMode="auto">
              <a:xfrm>
                <a:off x="2636171" y="2266185"/>
                <a:ext cx="1160207" cy="46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  <a:buClr>
                    <a:srgbClr val="0070C0"/>
                  </a:buClr>
                  <a:defRPr/>
                </a:pPr>
                <a:r>
                  <a:rPr lang="zh-CN" altLang="en-US" sz="1600" dirty="0">
                    <a:solidFill>
                      <a:prstClr val="white"/>
                    </a:solidFill>
                    <a:latin typeface="方正铁筋隶书简体" panose="03000509000000000000" pitchFamily="65" charset="-122"/>
                    <a:ea typeface="创艺简细圆" pitchFamily="2" charset="-122"/>
                  </a:rPr>
                  <a:t>添加标题</a:t>
                </a:r>
                <a:endParaRPr lang="en-US" altLang="zh-CN" sz="16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endParaRPr>
              </a:p>
            </p:txBody>
          </p:sp>
        </p:grpSp>
      </p:grpSp>
      <p:grpSp>
        <p:nvGrpSpPr>
          <p:cNvPr id="103" name="组合 102"/>
          <p:cNvGrpSpPr/>
          <p:nvPr/>
        </p:nvGrpSpPr>
        <p:grpSpPr>
          <a:xfrm>
            <a:off x="8657594" y="2266114"/>
            <a:ext cx="1925138" cy="1533877"/>
            <a:chOff x="8658719" y="2599410"/>
            <a:chExt cx="1925389" cy="1533522"/>
          </a:xfrm>
        </p:grpSpPr>
        <p:sp>
          <p:nvSpPr>
            <p:cNvPr id="104" name="Freeform 5"/>
            <p:cNvSpPr/>
            <p:nvPr/>
          </p:nvSpPr>
          <p:spPr bwMode="auto">
            <a:xfrm>
              <a:off x="8903881" y="2599410"/>
              <a:ext cx="1497135" cy="1533522"/>
            </a:xfrm>
            <a:custGeom>
              <a:avLst/>
              <a:gdLst>
                <a:gd name="T0" fmla="*/ 222 w 330"/>
                <a:gd name="T1" fmla="*/ 0 h 336"/>
                <a:gd name="T2" fmla="*/ 113 w 330"/>
                <a:gd name="T3" fmla="*/ 0 h 336"/>
                <a:gd name="T4" fmla="*/ 108 w 330"/>
                <a:gd name="T5" fmla="*/ 0 h 336"/>
                <a:gd name="T6" fmla="*/ 0 w 330"/>
                <a:gd name="T7" fmla="*/ 109 h 336"/>
                <a:gd name="T8" fmla="*/ 0 w 330"/>
                <a:gd name="T9" fmla="*/ 179 h 336"/>
                <a:gd name="T10" fmla="*/ 0 w 330"/>
                <a:gd name="T11" fmla="*/ 227 h 336"/>
                <a:gd name="T12" fmla="*/ 0 w 330"/>
                <a:gd name="T13" fmla="*/ 336 h 336"/>
                <a:gd name="T14" fmla="*/ 108 w 330"/>
                <a:gd name="T15" fmla="*/ 336 h 336"/>
                <a:gd name="T16" fmla="*/ 217 w 330"/>
                <a:gd name="T17" fmla="*/ 336 h 336"/>
                <a:gd name="T18" fmla="*/ 222 w 330"/>
                <a:gd name="T19" fmla="*/ 336 h 336"/>
                <a:gd name="T20" fmla="*/ 330 w 330"/>
                <a:gd name="T21" fmla="*/ 227 h 336"/>
                <a:gd name="T22" fmla="*/ 330 w 330"/>
                <a:gd name="T23" fmla="*/ 156 h 336"/>
                <a:gd name="T24" fmla="*/ 330 w 330"/>
                <a:gd name="T25" fmla="*/ 109 h 336"/>
                <a:gd name="T26" fmla="*/ 330 w 330"/>
                <a:gd name="T27" fmla="*/ 0 h 336"/>
                <a:gd name="T28" fmla="*/ 222 w 330"/>
                <a:gd name="T29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0" h="336">
                  <a:moveTo>
                    <a:pt x="222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48" y="0"/>
                    <a:pt x="0" y="49"/>
                    <a:pt x="0" y="10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336"/>
                    <a:pt x="0" y="336"/>
                    <a:pt x="0" y="336"/>
                  </a:cubicBezTo>
                  <a:cubicBezTo>
                    <a:pt x="108" y="336"/>
                    <a:pt x="108" y="336"/>
                    <a:pt x="108" y="336"/>
                  </a:cubicBezTo>
                  <a:cubicBezTo>
                    <a:pt x="217" y="336"/>
                    <a:pt x="217" y="336"/>
                    <a:pt x="217" y="336"/>
                  </a:cubicBezTo>
                  <a:cubicBezTo>
                    <a:pt x="222" y="336"/>
                    <a:pt x="222" y="336"/>
                    <a:pt x="222" y="336"/>
                  </a:cubicBezTo>
                  <a:cubicBezTo>
                    <a:pt x="282" y="336"/>
                    <a:pt x="330" y="287"/>
                    <a:pt x="330" y="227"/>
                  </a:cubicBezTo>
                  <a:cubicBezTo>
                    <a:pt x="330" y="156"/>
                    <a:pt x="330" y="156"/>
                    <a:pt x="330" y="156"/>
                  </a:cubicBezTo>
                  <a:cubicBezTo>
                    <a:pt x="330" y="109"/>
                    <a:pt x="330" y="109"/>
                    <a:pt x="330" y="109"/>
                  </a:cubicBezTo>
                  <a:cubicBezTo>
                    <a:pt x="330" y="0"/>
                    <a:pt x="330" y="0"/>
                    <a:pt x="330" y="0"/>
                  </a:cubicBezTo>
                  <a:lnTo>
                    <a:pt x="222" y="0"/>
                  </a:lnTo>
                  <a:close/>
                </a:path>
              </a:pathLst>
            </a:custGeom>
            <a:solidFill>
              <a:srgbClr val="0D151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105" name="组合 104"/>
            <p:cNvGrpSpPr/>
            <p:nvPr/>
          </p:nvGrpSpPr>
          <p:grpSpPr>
            <a:xfrm>
              <a:off x="8658719" y="2793487"/>
              <a:ext cx="1925389" cy="1135961"/>
              <a:chOff x="2137155" y="2266185"/>
              <a:chExt cx="1925389" cy="1135961"/>
            </a:xfrm>
          </p:grpSpPr>
          <p:sp>
            <p:nvSpPr>
              <p:cNvPr id="106" name="TextBox 13"/>
              <p:cNvSpPr txBox="1">
                <a:spLocks noChangeArrowheads="1"/>
              </p:cNvSpPr>
              <p:nvPr/>
            </p:nvSpPr>
            <p:spPr bwMode="auto">
              <a:xfrm>
                <a:off x="2137155" y="2735360"/>
                <a:ext cx="1925389" cy="6667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en-US" altLang="zh-CN" sz="373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创艺简细圆" pitchFamily="2" charset="-122"/>
                    <a:cs typeface="Arial" panose="020B0604020202020204" pitchFamily="34" charset="0"/>
                  </a:rPr>
                  <a:t>27%</a:t>
                </a:r>
                <a:endParaRPr lang="en-US" altLang="zh-CN" sz="3735" dirty="0">
                  <a:solidFill>
                    <a:prstClr val="white"/>
                  </a:solidFill>
                  <a:latin typeface="微软雅黑" panose="020B0503020204020204" pitchFamily="34" charset="-122"/>
                  <a:ea typeface="创艺简细圆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7" name="TextBox 16"/>
              <p:cNvSpPr txBox="1">
                <a:spLocks noChangeArrowheads="1"/>
              </p:cNvSpPr>
              <p:nvPr/>
            </p:nvSpPr>
            <p:spPr bwMode="auto">
              <a:xfrm>
                <a:off x="2636171" y="2266185"/>
                <a:ext cx="1160207" cy="46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  <a:buClr>
                    <a:srgbClr val="0070C0"/>
                  </a:buClr>
                  <a:defRPr/>
                </a:pPr>
                <a:r>
                  <a:rPr lang="zh-CN" altLang="en-US" sz="1600" dirty="0">
                    <a:solidFill>
                      <a:prstClr val="white"/>
                    </a:solidFill>
                    <a:latin typeface="方正铁筋隶书简体" panose="03000509000000000000" pitchFamily="65" charset="-122"/>
                    <a:ea typeface="创艺简细圆" pitchFamily="2" charset="-122"/>
                  </a:rPr>
                  <a:t>添加标题</a:t>
                </a:r>
                <a:endParaRPr lang="en-US" altLang="zh-CN" sz="16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 17"/>
          <p:cNvSpPr/>
          <p:nvPr/>
        </p:nvSpPr>
        <p:spPr>
          <a:xfrm>
            <a:off x="-129955" y="-8588"/>
            <a:ext cx="12361840" cy="6876764"/>
          </a:xfrm>
          <a:custGeom>
            <a:avLst/>
            <a:gdLst>
              <a:gd name="connsiteX0" fmla="*/ 1559345 w 12363449"/>
              <a:gd name="connsiteY0" fmla="*/ 2996433 h 6875172"/>
              <a:gd name="connsiteX1" fmla="*/ 894976 w 12363449"/>
              <a:gd name="connsiteY1" fmla="*/ 4325169 h 6875172"/>
              <a:gd name="connsiteX2" fmla="*/ 1559345 w 12363449"/>
              <a:gd name="connsiteY2" fmla="*/ 5653905 h 6875172"/>
              <a:gd name="connsiteX3" fmla="*/ 3313278 w 12363449"/>
              <a:gd name="connsiteY3" fmla="*/ 5653905 h 6875172"/>
              <a:gd name="connsiteX4" fmla="*/ 3977647 w 12363449"/>
              <a:gd name="connsiteY4" fmla="*/ 4325169 h 6875172"/>
              <a:gd name="connsiteX5" fmla="*/ 3313278 w 12363449"/>
              <a:gd name="connsiteY5" fmla="*/ 2996433 h 6875172"/>
              <a:gd name="connsiteX6" fmla="*/ 6563345 w 12363449"/>
              <a:gd name="connsiteY6" fmla="*/ 2996432 h 6875172"/>
              <a:gd name="connsiteX7" fmla="*/ 5898976 w 12363449"/>
              <a:gd name="connsiteY7" fmla="*/ 4325169 h 6875172"/>
              <a:gd name="connsiteX8" fmla="*/ 6563345 w 12363449"/>
              <a:gd name="connsiteY8" fmla="*/ 5653905 h 6875172"/>
              <a:gd name="connsiteX9" fmla="*/ 8317278 w 12363449"/>
              <a:gd name="connsiteY9" fmla="*/ 5653905 h 6875172"/>
              <a:gd name="connsiteX10" fmla="*/ 8981647 w 12363449"/>
              <a:gd name="connsiteY10" fmla="*/ 4325169 h 6875172"/>
              <a:gd name="connsiteX11" fmla="*/ 8317278 w 12363449"/>
              <a:gd name="connsiteY11" fmla="*/ 2996432 h 6875172"/>
              <a:gd name="connsiteX12" fmla="*/ 4061345 w 12363449"/>
              <a:gd name="connsiteY12" fmla="*/ 1628541 h 6875172"/>
              <a:gd name="connsiteX13" fmla="*/ 3396976 w 12363449"/>
              <a:gd name="connsiteY13" fmla="*/ 2957278 h 6875172"/>
              <a:gd name="connsiteX14" fmla="*/ 4061345 w 12363449"/>
              <a:gd name="connsiteY14" fmla="*/ 4286014 h 6875172"/>
              <a:gd name="connsiteX15" fmla="*/ 5815277 w 12363449"/>
              <a:gd name="connsiteY15" fmla="*/ 4286014 h 6875172"/>
              <a:gd name="connsiteX16" fmla="*/ 6479646 w 12363449"/>
              <a:gd name="connsiteY16" fmla="*/ 2957278 h 6875172"/>
              <a:gd name="connsiteX17" fmla="*/ 5815277 w 12363449"/>
              <a:gd name="connsiteY17" fmla="*/ 1628541 h 6875172"/>
              <a:gd name="connsiteX18" fmla="*/ 9065345 w 12363449"/>
              <a:gd name="connsiteY18" fmla="*/ 1628540 h 6875172"/>
              <a:gd name="connsiteX19" fmla="*/ 8400976 w 12363449"/>
              <a:gd name="connsiteY19" fmla="*/ 2957277 h 6875172"/>
              <a:gd name="connsiteX20" fmla="*/ 9065345 w 12363449"/>
              <a:gd name="connsiteY20" fmla="*/ 4286013 h 6875172"/>
              <a:gd name="connsiteX21" fmla="*/ 10819278 w 12363449"/>
              <a:gd name="connsiteY21" fmla="*/ 4286013 h 6875172"/>
              <a:gd name="connsiteX22" fmla="*/ 11483647 w 12363449"/>
              <a:gd name="connsiteY22" fmla="*/ 2957277 h 6875172"/>
              <a:gd name="connsiteX23" fmla="*/ 10819278 w 12363449"/>
              <a:gd name="connsiteY23" fmla="*/ 1628540 h 6875172"/>
              <a:gd name="connsiteX24" fmla="*/ 0 w 12363449"/>
              <a:gd name="connsiteY24" fmla="*/ 0 h 6875172"/>
              <a:gd name="connsiteX25" fmla="*/ 12363449 w 12363449"/>
              <a:gd name="connsiteY25" fmla="*/ 0 h 6875172"/>
              <a:gd name="connsiteX26" fmla="*/ 12363449 w 12363449"/>
              <a:gd name="connsiteY26" fmla="*/ 6875172 h 6875172"/>
              <a:gd name="connsiteX27" fmla="*/ 0 w 12363449"/>
              <a:gd name="connsiteY27" fmla="*/ 6875172 h 687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363449" h="6875172">
                <a:moveTo>
                  <a:pt x="1559345" y="2996433"/>
                </a:moveTo>
                <a:lnTo>
                  <a:pt x="894976" y="4325169"/>
                </a:lnTo>
                <a:lnTo>
                  <a:pt x="1559345" y="5653905"/>
                </a:lnTo>
                <a:lnTo>
                  <a:pt x="3313278" y="5653905"/>
                </a:lnTo>
                <a:lnTo>
                  <a:pt x="3977647" y="4325169"/>
                </a:lnTo>
                <a:lnTo>
                  <a:pt x="3313278" y="2996433"/>
                </a:lnTo>
                <a:close/>
                <a:moveTo>
                  <a:pt x="6563345" y="2996432"/>
                </a:moveTo>
                <a:lnTo>
                  <a:pt x="5898976" y="4325169"/>
                </a:lnTo>
                <a:lnTo>
                  <a:pt x="6563345" y="5653905"/>
                </a:lnTo>
                <a:lnTo>
                  <a:pt x="8317278" y="5653905"/>
                </a:lnTo>
                <a:lnTo>
                  <a:pt x="8981647" y="4325169"/>
                </a:lnTo>
                <a:lnTo>
                  <a:pt x="8317278" y="2996432"/>
                </a:lnTo>
                <a:close/>
                <a:moveTo>
                  <a:pt x="4061345" y="1628541"/>
                </a:moveTo>
                <a:lnTo>
                  <a:pt x="3396976" y="2957278"/>
                </a:lnTo>
                <a:lnTo>
                  <a:pt x="4061345" y="4286014"/>
                </a:lnTo>
                <a:lnTo>
                  <a:pt x="5815277" y="4286014"/>
                </a:lnTo>
                <a:lnTo>
                  <a:pt x="6479646" y="2957278"/>
                </a:lnTo>
                <a:lnTo>
                  <a:pt x="5815277" y="1628541"/>
                </a:lnTo>
                <a:close/>
                <a:moveTo>
                  <a:pt x="9065345" y="1628540"/>
                </a:moveTo>
                <a:lnTo>
                  <a:pt x="8400976" y="2957277"/>
                </a:lnTo>
                <a:lnTo>
                  <a:pt x="9065345" y="4286013"/>
                </a:lnTo>
                <a:lnTo>
                  <a:pt x="10819278" y="4286013"/>
                </a:lnTo>
                <a:lnTo>
                  <a:pt x="11483647" y="2957277"/>
                </a:lnTo>
                <a:lnTo>
                  <a:pt x="10819278" y="1628540"/>
                </a:lnTo>
                <a:close/>
                <a:moveTo>
                  <a:pt x="0" y="0"/>
                </a:moveTo>
                <a:lnTo>
                  <a:pt x="12363449" y="0"/>
                </a:lnTo>
                <a:lnTo>
                  <a:pt x="12363449" y="6875172"/>
                </a:lnTo>
                <a:lnTo>
                  <a:pt x="0" y="687517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 dirty="0">
              <a:solidFill>
                <a:prstClr val="white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32770" y="-393835"/>
            <a:ext cx="724877" cy="753318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9947184" y="5063597"/>
            <a:ext cx="1608001" cy="882624"/>
            <a:chOff x="9948478" y="5062425"/>
            <a:chExt cx="1608210" cy="882420"/>
          </a:xfrm>
        </p:grpSpPr>
        <p:sp>
          <p:nvSpPr>
            <p:cNvPr id="19" name="文本框 18"/>
            <p:cNvSpPr txBox="1"/>
            <p:nvPr/>
          </p:nvSpPr>
          <p:spPr>
            <a:xfrm>
              <a:off x="10322974" y="5062425"/>
              <a:ext cx="1233714" cy="5847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3500" b="1" spc="1790">
                  <a:solidFill>
                    <a:srgbClr val="00052E"/>
                  </a:solidFill>
                  <a:latin typeface="方正细黑一简体" panose="02010601030101010101" pitchFamily="65" charset="-122"/>
                  <a:ea typeface="汉鼎简黑体" panose="02010609000101010101" pitchFamily="49" charset="-122"/>
                </a:defRPr>
              </a:lvl1pPr>
            </a:lstStyle>
            <a:p>
              <a:pPr algn="dist" defTabSz="913765"/>
              <a:r>
                <a:rPr lang="zh-CN" altLang="en-US" sz="3200" b="0" spc="5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zh-CN" altLang="en-US" sz="3200" b="0" spc="5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948478" y="5575513"/>
              <a:ext cx="1543823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3500" b="1" spc="1790">
                  <a:solidFill>
                    <a:srgbClr val="00052E"/>
                  </a:solidFill>
                  <a:latin typeface="方正细黑一简体" panose="02010601030101010101" pitchFamily="65" charset="-122"/>
                  <a:ea typeface="汉鼎简黑体" panose="02010609000101010101" pitchFamily="49" charset="-122"/>
                </a:defRPr>
              </a:lvl1pPr>
            </a:lstStyle>
            <a:p>
              <a:pPr algn="dist" defTabSz="913765"/>
              <a:r>
                <a:rPr lang="en-US" altLang="zh-CN" sz="1800" b="0" spc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1800" b="0" spc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349655" y="3444310"/>
            <a:ext cx="2046247" cy="1634715"/>
            <a:chOff x="1349829" y="3443511"/>
            <a:chExt cx="2046513" cy="1634337"/>
          </a:xfrm>
        </p:grpSpPr>
        <p:sp>
          <p:nvSpPr>
            <p:cNvPr id="21" name="文本框 20"/>
            <p:cNvSpPr txBox="1"/>
            <p:nvPr/>
          </p:nvSpPr>
          <p:spPr>
            <a:xfrm>
              <a:off x="2005694" y="3443511"/>
              <a:ext cx="6649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4800" spc="500" dirty="0">
                  <a:ln w="0"/>
                  <a:solidFill>
                    <a:prstClr val="white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  <a:latin typeface="Bodoni MT Poster Compressed" panose="02070706080601050204" pitchFamily="18" charset="0"/>
                  <a:ea typeface="Kozuka Gothic Pro H" panose="020B0800000000000000" pitchFamily="34" charset="-128"/>
                  <a:cs typeface="Gisha" panose="020B0502040204020203" pitchFamily="34" charset="-79"/>
                </a:rPr>
                <a:t>O1</a:t>
              </a:r>
              <a:endParaRPr lang="zh-CN" altLang="en-US" sz="900" dirty="0">
                <a:solidFill>
                  <a:prstClr val="black"/>
                </a:solidFill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1349829" y="4274508"/>
              <a:ext cx="190137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组合 28"/>
            <p:cNvGrpSpPr/>
            <p:nvPr/>
          </p:nvGrpSpPr>
          <p:grpSpPr>
            <a:xfrm>
              <a:off x="1378857" y="4332564"/>
              <a:ext cx="2017485" cy="745284"/>
              <a:chOff x="1378857" y="4100340"/>
              <a:chExt cx="2017485" cy="745284"/>
            </a:xfrm>
          </p:grpSpPr>
          <p:sp>
            <p:nvSpPr>
              <p:cNvPr id="27" name="文本框 26"/>
              <p:cNvSpPr txBox="1"/>
              <p:nvPr/>
            </p:nvSpPr>
            <p:spPr>
              <a:xfrm>
                <a:off x="1378857" y="4100340"/>
                <a:ext cx="20174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913765"/>
                <a:r>
                  <a:rPr lang="zh-CN" altLang="en-US" sz="2000" spc="12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20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570185" y="4445514"/>
                <a:ext cx="146065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913765"/>
                <a:r>
                  <a:rPr lang="en-US" altLang="zh-CN" sz="2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3840595" y="2083640"/>
            <a:ext cx="2046247" cy="1634715"/>
            <a:chOff x="3841094" y="2083156"/>
            <a:chExt cx="2046513" cy="1634337"/>
          </a:xfrm>
        </p:grpSpPr>
        <p:sp>
          <p:nvSpPr>
            <p:cNvPr id="32" name="文本框 31"/>
            <p:cNvSpPr txBox="1"/>
            <p:nvPr/>
          </p:nvSpPr>
          <p:spPr>
            <a:xfrm>
              <a:off x="4496959" y="2083156"/>
              <a:ext cx="8379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4800" spc="500" dirty="0">
                  <a:ln w="0"/>
                  <a:solidFill>
                    <a:prstClr val="white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  <a:latin typeface="Bodoni MT Poster Compressed" panose="02070706080601050204" pitchFamily="18" charset="0"/>
                  <a:ea typeface="Kozuka Gothic Pro H" panose="020B0800000000000000" pitchFamily="34" charset="-128"/>
                  <a:cs typeface="Gisha" panose="020B0502040204020203" pitchFamily="34" charset="-79"/>
                </a:rPr>
                <a:t>O2</a:t>
              </a:r>
              <a:endParaRPr lang="zh-CN" altLang="en-US" sz="900" dirty="0">
                <a:solidFill>
                  <a:prstClr val="black"/>
                </a:solidFill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3841094" y="2914153"/>
              <a:ext cx="190137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组合 33"/>
            <p:cNvGrpSpPr/>
            <p:nvPr/>
          </p:nvGrpSpPr>
          <p:grpSpPr>
            <a:xfrm>
              <a:off x="3870122" y="2972209"/>
              <a:ext cx="2017485" cy="745284"/>
              <a:chOff x="1378857" y="4100340"/>
              <a:chExt cx="2017485" cy="745284"/>
            </a:xfrm>
          </p:grpSpPr>
          <p:sp>
            <p:nvSpPr>
              <p:cNvPr id="35" name="文本框 34"/>
              <p:cNvSpPr txBox="1"/>
              <p:nvPr/>
            </p:nvSpPr>
            <p:spPr>
              <a:xfrm>
                <a:off x="1378857" y="4100340"/>
                <a:ext cx="20174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913765"/>
                <a:r>
                  <a:rPr lang="zh-CN" altLang="en-US" sz="2000" spc="12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20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570185" y="4445514"/>
                <a:ext cx="146065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913765"/>
                <a:r>
                  <a:rPr lang="en-US" altLang="zh-CN" sz="2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6351726" y="3429796"/>
            <a:ext cx="2046247" cy="1634715"/>
            <a:chOff x="6352552" y="3429000"/>
            <a:chExt cx="2046513" cy="1634337"/>
          </a:xfrm>
        </p:grpSpPr>
        <p:sp>
          <p:nvSpPr>
            <p:cNvPr id="38" name="文本框 37"/>
            <p:cNvSpPr txBox="1"/>
            <p:nvPr/>
          </p:nvSpPr>
          <p:spPr>
            <a:xfrm>
              <a:off x="7008417" y="3429000"/>
              <a:ext cx="7567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4800" spc="500" dirty="0">
                  <a:ln w="0"/>
                  <a:solidFill>
                    <a:prstClr val="white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  <a:latin typeface="Bodoni MT Poster Compressed" panose="02070706080601050204" pitchFamily="18" charset="0"/>
                  <a:ea typeface="Kozuka Gothic Pro H" panose="020B0800000000000000" pitchFamily="34" charset="-128"/>
                  <a:cs typeface="Gisha" panose="020B0502040204020203" pitchFamily="34" charset="-79"/>
                </a:rPr>
                <a:t>O3</a:t>
              </a:r>
              <a:endParaRPr lang="zh-CN" altLang="en-US" sz="900" dirty="0">
                <a:solidFill>
                  <a:prstClr val="black"/>
                </a:solidFill>
              </a:endParaRPr>
            </a:p>
          </p:txBody>
        </p:sp>
        <p:cxnSp>
          <p:nvCxnSpPr>
            <p:cNvPr id="39" name="直接连接符 38"/>
            <p:cNvCxnSpPr/>
            <p:nvPr/>
          </p:nvCxnSpPr>
          <p:spPr>
            <a:xfrm>
              <a:off x="6352552" y="4259997"/>
              <a:ext cx="190137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组合 39"/>
            <p:cNvGrpSpPr/>
            <p:nvPr/>
          </p:nvGrpSpPr>
          <p:grpSpPr>
            <a:xfrm>
              <a:off x="6381580" y="4318053"/>
              <a:ext cx="2017485" cy="745284"/>
              <a:chOff x="1378857" y="4100340"/>
              <a:chExt cx="2017485" cy="745284"/>
            </a:xfrm>
          </p:grpSpPr>
          <p:sp>
            <p:nvSpPr>
              <p:cNvPr id="41" name="文本框 40"/>
              <p:cNvSpPr txBox="1"/>
              <p:nvPr/>
            </p:nvSpPr>
            <p:spPr>
              <a:xfrm>
                <a:off x="1378857" y="4100340"/>
                <a:ext cx="20174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913765"/>
                <a:r>
                  <a:rPr lang="zh-CN" altLang="en-US" sz="2000" spc="12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20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1570185" y="4445514"/>
                <a:ext cx="146065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913765"/>
                <a:r>
                  <a:rPr lang="en-US" altLang="zh-CN" sz="2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8877804" y="2054605"/>
            <a:ext cx="2046247" cy="1634715"/>
            <a:chOff x="8878958" y="2054128"/>
            <a:chExt cx="2046513" cy="1634337"/>
          </a:xfrm>
        </p:grpSpPr>
        <p:sp>
          <p:nvSpPr>
            <p:cNvPr id="44" name="文本框 43"/>
            <p:cNvSpPr txBox="1"/>
            <p:nvPr/>
          </p:nvSpPr>
          <p:spPr>
            <a:xfrm>
              <a:off x="9534823" y="2054128"/>
              <a:ext cx="8345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4800" spc="500" dirty="0">
                  <a:ln w="0"/>
                  <a:solidFill>
                    <a:prstClr val="white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  <a:latin typeface="Bodoni MT Poster Compressed" panose="02070706080601050204" pitchFamily="18" charset="0"/>
                  <a:ea typeface="Kozuka Gothic Pro H" panose="020B0800000000000000" pitchFamily="34" charset="-128"/>
                  <a:cs typeface="Gisha" panose="020B0502040204020203" pitchFamily="34" charset="-79"/>
                </a:rPr>
                <a:t>O4</a:t>
              </a:r>
              <a:endParaRPr lang="zh-CN" altLang="en-US" sz="900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直接连接符 44"/>
            <p:cNvCxnSpPr/>
            <p:nvPr/>
          </p:nvCxnSpPr>
          <p:spPr>
            <a:xfrm>
              <a:off x="8878958" y="2885125"/>
              <a:ext cx="190137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组合 45"/>
            <p:cNvGrpSpPr/>
            <p:nvPr/>
          </p:nvGrpSpPr>
          <p:grpSpPr>
            <a:xfrm>
              <a:off x="8907986" y="2943181"/>
              <a:ext cx="2017485" cy="745284"/>
              <a:chOff x="1378857" y="4100340"/>
              <a:chExt cx="2017485" cy="745284"/>
            </a:xfrm>
          </p:grpSpPr>
          <p:sp>
            <p:nvSpPr>
              <p:cNvPr id="47" name="文本框 46"/>
              <p:cNvSpPr txBox="1"/>
              <p:nvPr/>
            </p:nvSpPr>
            <p:spPr>
              <a:xfrm>
                <a:off x="1378857" y="4100340"/>
                <a:ext cx="20174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913765"/>
                <a:r>
                  <a:rPr lang="zh-CN" altLang="en-US" sz="2000" spc="12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20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1570185" y="4445514"/>
                <a:ext cx="146065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913765"/>
                <a:r>
                  <a:rPr lang="en-US" altLang="zh-CN" sz="2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E:\2013.3.28\商务5.16\01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950" y="3975852"/>
            <a:ext cx="4561217" cy="2272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 descr="E:\2013.3.28\商务5.16\02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" t="568" b="356"/>
          <a:stretch>
            <a:fillRect/>
          </a:stretch>
        </p:blipFill>
        <p:spPr bwMode="auto">
          <a:xfrm>
            <a:off x="3974805" y="1660887"/>
            <a:ext cx="2295845" cy="2260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E:\2013.3.28\商务5.16\0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" t="15154" r="-284" b="37073"/>
          <a:stretch>
            <a:fillRect/>
          </a:stretch>
        </p:blipFill>
        <p:spPr bwMode="auto">
          <a:xfrm>
            <a:off x="6360045" y="1660887"/>
            <a:ext cx="2236925" cy="2260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 descr="E:\2013.3.28\商务5.16\04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" r="1"/>
          <a:stretch>
            <a:fillRect/>
          </a:stretch>
        </p:blipFill>
        <p:spPr bwMode="auto">
          <a:xfrm>
            <a:off x="1603602" y="1660887"/>
            <a:ext cx="2291967" cy="2260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 descr="E:\2013.3.28\商务5.16\0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54" b="27229"/>
          <a:stretch>
            <a:fillRect/>
          </a:stretch>
        </p:blipFill>
        <p:spPr bwMode="auto">
          <a:xfrm>
            <a:off x="3974805" y="3975852"/>
            <a:ext cx="2283656" cy="2272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组合 14"/>
          <p:cNvGrpSpPr/>
          <p:nvPr/>
        </p:nvGrpSpPr>
        <p:grpSpPr bwMode="auto">
          <a:xfrm>
            <a:off x="8688399" y="1660889"/>
            <a:ext cx="2236925" cy="2260091"/>
            <a:chOff x="6424610" y="763403"/>
            <a:chExt cx="1747790" cy="1765497"/>
          </a:xfrm>
        </p:grpSpPr>
        <p:sp>
          <p:nvSpPr>
            <p:cNvPr id="16" name="矩形 10"/>
            <p:cNvSpPr/>
            <p:nvPr/>
          </p:nvSpPr>
          <p:spPr bwMode="auto">
            <a:xfrm>
              <a:off x="6424610" y="763403"/>
              <a:ext cx="1747790" cy="1765497"/>
            </a:xfrm>
            <a:custGeom>
              <a:avLst/>
              <a:gdLst>
                <a:gd name="T0" fmla="*/ 0 w 1747790"/>
                <a:gd name="T1" fmla="*/ 0 h 1765497"/>
                <a:gd name="T2" fmla="*/ 1747790 w 1747790"/>
                <a:gd name="T3" fmla="*/ 0 h 1765497"/>
                <a:gd name="T4" fmla="*/ 1747790 w 1747790"/>
                <a:gd name="T5" fmla="*/ 1765497 h 1765497"/>
                <a:gd name="T6" fmla="*/ 312842 w 1747790"/>
                <a:gd name="T7" fmla="*/ 1765497 h 1765497"/>
                <a:gd name="T8" fmla="*/ 0 w 1747790"/>
                <a:gd name="T9" fmla="*/ 1452655 h 1765497"/>
                <a:gd name="T10" fmla="*/ 0 w 1747790"/>
                <a:gd name="T11" fmla="*/ 0 h 17654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47790" h="1765497">
                  <a:moveTo>
                    <a:pt x="0" y="0"/>
                  </a:moveTo>
                  <a:lnTo>
                    <a:pt x="1747790" y="0"/>
                  </a:lnTo>
                  <a:lnTo>
                    <a:pt x="1747790" y="1765497"/>
                  </a:lnTo>
                  <a:lnTo>
                    <a:pt x="312842" y="1765497"/>
                  </a:lnTo>
                  <a:lnTo>
                    <a:pt x="0" y="1452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/>
              <a:endParaRPr lang="zh-CN" altLang="en-US" sz="1800">
                <a:solidFill>
                  <a:srgbClr val="0D1512"/>
                </a:solidFill>
              </a:endParaRPr>
            </a:p>
          </p:txBody>
        </p:sp>
        <p:sp>
          <p:nvSpPr>
            <p:cNvPr id="22" name="TextBox 29"/>
            <p:cNvSpPr txBox="1"/>
            <p:nvPr/>
          </p:nvSpPr>
          <p:spPr>
            <a:xfrm>
              <a:off x="6661475" y="1063467"/>
              <a:ext cx="1274059" cy="3126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 defTabSz="914400">
                <a:defRPr/>
              </a:pPr>
              <a:r>
                <a:rPr lang="zh-CN" altLang="en-US" sz="2000" b="1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我们的团队</a:t>
              </a:r>
              <a:endParaRPr lang="zh-CN" altLang="en-US" sz="2000" b="1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13"/>
            <p:cNvSpPr>
              <a:spLocks noChangeArrowheads="1"/>
            </p:cNvSpPr>
            <p:nvPr/>
          </p:nvSpPr>
          <p:spPr bwMode="auto">
            <a:xfrm>
              <a:off x="6588928" y="1392910"/>
              <a:ext cx="1419153" cy="583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171450" indent="-1714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 algn="just" defTabSz="914400">
                <a:lnSpc>
                  <a:spcPts val="1735"/>
                </a:lnSpc>
                <a:buClr>
                  <a:srgbClr val="FFFFFF"/>
                </a:buClr>
              </a:pPr>
              <a:r>
                <a:rPr lang="zh-CN" altLang="zh-CN" sz="12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2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2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</a:t>
              </a:r>
              <a:endParaRPr lang="zh-CN" altLang="zh-CN" sz="12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17"/>
          <p:cNvGrpSpPr/>
          <p:nvPr/>
        </p:nvGrpSpPr>
        <p:grpSpPr bwMode="auto">
          <a:xfrm>
            <a:off x="1603782" y="3975855"/>
            <a:ext cx="3346492" cy="2274320"/>
            <a:chOff x="888285" y="2571751"/>
            <a:chExt cx="2614900" cy="1776215"/>
          </a:xfrm>
        </p:grpSpPr>
        <p:sp>
          <p:nvSpPr>
            <p:cNvPr id="25" name="矩形 10"/>
            <p:cNvSpPr/>
            <p:nvPr/>
          </p:nvSpPr>
          <p:spPr bwMode="auto">
            <a:xfrm rot="16200000" flipH="1">
              <a:off x="896354" y="2563682"/>
              <a:ext cx="1776215" cy="1792353"/>
            </a:xfrm>
            <a:custGeom>
              <a:avLst/>
              <a:gdLst>
                <a:gd name="T0" fmla="*/ 0 w 1747790"/>
                <a:gd name="T1" fmla="*/ 0 h 1765497"/>
                <a:gd name="T2" fmla="*/ 1834459 w 1747790"/>
                <a:gd name="T3" fmla="*/ 0 h 1765497"/>
                <a:gd name="T4" fmla="*/ 1834459 w 1747790"/>
                <a:gd name="T5" fmla="*/ 1847297 h 1765497"/>
                <a:gd name="T6" fmla="*/ 328356 w 1747790"/>
                <a:gd name="T7" fmla="*/ 1847297 h 1765497"/>
                <a:gd name="T8" fmla="*/ 0 w 1747790"/>
                <a:gd name="T9" fmla="*/ 1519960 h 1765497"/>
                <a:gd name="T10" fmla="*/ 0 w 1747790"/>
                <a:gd name="T11" fmla="*/ 0 h 17654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47790" h="1765497">
                  <a:moveTo>
                    <a:pt x="0" y="0"/>
                  </a:moveTo>
                  <a:lnTo>
                    <a:pt x="1747790" y="0"/>
                  </a:lnTo>
                  <a:lnTo>
                    <a:pt x="1747790" y="1765497"/>
                  </a:lnTo>
                  <a:lnTo>
                    <a:pt x="312842" y="1765497"/>
                  </a:lnTo>
                  <a:lnTo>
                    <a:pt x="0" y="1452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/>
              <a:endParaRPr lang="zh-CN" altLang="en-US" sz="1800" dirty="0">
                <a:solidFill>
                  <a:srgbClr val="0D1512"/>
                </a:solidFill>
              </a:endParaRPr>
            </a:p>
          </p:txBody>
        </p:sp>
        <p:sp>
          <p:nvSpPr>
            <p:cNvPr id="26" name="TextBox 33"/>
            <p:cNvSpPr txBox="1"/>
            <p:nvPr/>
          </p:nvSpPr>
          <p:spPr>
            <a:xfrm>
              <a:off x="899590" y="2802475"/>
              <a:ext cx="740626" cy="3606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dist" defTabSz="914400" fontAlgn="auto">
                <a:spcBef>
                  <a:spcPts val="0"/>
                </a:spcBef>
                <a:spcAft>
                  <a:spcPts val="0"/>
                </a:spcAft>
                <a:defRPr sz="1500" b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dirty="0">
                  <a:solidFill>
                    <a:srgbClr val="0D1512"/>
                  </a:solidFill>
                </a:rPr>
                <a:t>关注</a:t>
              </a:r>
              <a:endParaRPr lang="zh-CN" altLang="en-US" sz="2400" dirty="0">
                <a:solidFill>
                  <a:srgbClr val="0D1512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 bwMode="auto">
            <a:xfrm>
              <a:off x="899590" y="3575770"/>
              <a:ext cx="2603595" cy="63287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914400">
                <a:defRPr/>
              </a:pPr>
              <a:r>
                <a:rPr lang="en-US" altLang="zh-CN" sz="935" spc="133" dirty="0">
                  <a:solidFill>
                    <a:srgbClr val="0D1512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QQ</a:t>
              </a:r>
              <a:r>
                <a:rPr lang="zh-CN" altLang="en-US" sz="935" spc="133" dirty="0">
                  <a:solidFill>
                    <a:srgbClr val="0D1512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：</a:t>
              </a:r>
              <a:r>
                <a:rPr lang="en-US" altLang="zh-CN" sz="935" spc="133" dirty="0">
                  <a:solidFill>
                    <a:srgbClr val="0D1512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275332305   </a:t>
              </a:r>
              <a:endParaRPr lang="en-US" altLang="zh-CN" sz="935" spc="133" dirty="0">
                <a:solidFill>
                  <a:srgbClr val="0D1512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endParaRPr>
            </a:p>
            <a:p>
              <a:pPr defTabSz="914400">
                <a:defRPr/>
              </a:pPr>
              <a:r>
                <a:rPr lang="en-US" altLang="zh-CN" sz="935" spc="133" dirty="0">
                  <a:solidFill>
                    <a:srgbClr val="0D1512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TEL:400-601-8802</a:t>
              </a:r>
              <a:br>
                <a:rPr lang="en-US" altLang="zh-CN" sz="935" spc="133" dirty="0">
                  <a:solidFill>
                    <a:srgbClr val="0D1512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</a:br>
              <a:r>
                <a:rPr lang="en-US" altLang="zh-CN" sz="935" spc="133" dirty="0">
                  <a:solidFill>
                    <a:srgbClr val="0D1512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MSN</a:t>
              </a:r>
              <a:r>
                <a:rPr lang="zh-CN" altLang="en-US" sz="935" spc="133" dirty="0">
                  <a:solidFill>
                    <a:srgbClr val="0D1512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：</a:t>
              </a:r>
              <a:r>
                <a:rPr lang="en-US" altLang="zh-CN" sz="935" spc="133" dirty="0">
                  <a:solidFill>
                    <a:srgbClr val="0D1512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ruipuppt@hotmail.com</a:t>
              </a:r>
              <a:br>
                <a:rPr lang="en-US" altLang="zh-CN" sz="935" spc="133" dirty="0">
                  <a:solidFill>
                    <a:srgbClr val="0D1512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</a:br>
              <a:r>
                <a:rPr lang="en-US" altLang="zh-CN" sz="935" spc="133" dirty="0">
                  <a:solidFill>
                    <a:srgbClr val="0D1512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E-Mail</a:t>
              </a:r>
              <a:r>
                <a:rPr lang="zh-CN" altLang="en-US" sz="935" spc="133" dirty="0">
                  <a:solidFill>
                    <a:srgbClr val="0D1512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：</a:t>
              </a:r>
              <a:r>
                <a:rPr lang="en-US" altLang="zh-CN" sz="935" spc="133" dirty="0">
                  <a:solidFill>
                    <a:srgbClr val="0D1512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shop@rapidppt.com</a:t>
              </a:r>
              <a:br>
                <a:rPr lang="en-US" altLang="zh-CN" sz="935" spc="133" dirty="0">
                  <a:solidFill>
                    <a:srgbClr val="0D1512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</a:br>
              <a:endParaRPr lang="en-US" altLang="zh-CN" sz="935" spc="133" dirty="0">
                <a:solidFill>
                  <a:srgbClr val="0D1512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28" name="矩形 14"/>
            <p:cNvSpPr>
              <a:spLocks noChangeArrowheads="1"/>
            </p:cNvSpPr>
            <p:nvPr/>
          </p:nvSpPr>
          <p:spPr bwMode="auto">
            <a:xfrm>
              <a:off x="899590" y="3119948"/>
              <a:ext cx="1244508" cy="2804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 defTabSz="914400"/>
              <a:r>
                <a:rPr lang="zh-CN" altLang="zh-CN" sz="1735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</a:t>
              </a:r>
              <a:r>
                <a:rPr lang="en-US" altLang="zh-CN" sz="1735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735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论坛</a:t>
              </a:r>
              <a:endParaRPr lang="zh-CN" altLang="en-US" sz="1735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TextBox 15"/>
            <p:cNvSpPr txBox="1">
              <a:spLocks noChangeArrowheads="1"/>
            </p:cNvSpPr>
            <p:nvPr/>
          </p:nvSpPr>
          <p:spPr bwMode="auto">
            <a:xfrm>
              <a:off x="899590" y="3309731"/>
              <a:ext cx="1743798" cy="2804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dist" defTabSz="914400" fontAlgn="auto">
                <a:spcBef>
                  <a:spcPts val="0"/>
                </a:spcBef>
                <a:spcAft>
                  <a:spcPts val="0"/>
                </a:spcAft>
                <a:defRPr sz="1500" b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735" b="0" dirty="0">
                  <a:solidFill>
                    <a:srgbClr val="0D1512"/>
                  </a:solidFill>
                </a:rPr>
                <a:t>www.rapidbbs.cn</a:t>
              </a:r>
              <a:endParaRPr lang="zh-CN" altLang="en-US" sz="1735" b="0" dirty="0">
                <a:solidFill>
                  <a:srgbClr val="0D1512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181689" y="433351"/>
            <a:ext cx="1885088" cy="681199"/>
            <a:chOff x="5182362" y="433249"/>
            <a:chExt cx="1885333" cy="681041"/>
          </a:xfrm>
        </p:grpSpPr>
        <p:sp>
          <p:nvSpPr>
            <p:cNvPr id="31" name="文本框 30"/>
            <p:cNvSpPr txBox="1"/>
            <p:nvPr/>
          </p:nvSpPr>
          <p:spPr>
            <a:xfrm>
              <a:off x="5182362" y="433249"/>
              <a:ext cx="18853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913765"/>
              <a:r>
                <a:rPr lang="zh-CN" altLang="en-US" sz="20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20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5428990" y="744958"/>
              <a:ext cx="13340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 defTabSz="913765"/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13"/>
          <p:cNvSpPr txBox="1"/>
          <p:nvPr/>
        </p:nvSpPr>
        <p:spPr bwMode="auto">
          <a:xfrm>
            <a:off x="3102138" y="3626647"/>
            <a:ext cx="2106593" cy="359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500" b="1" spc="130">
                <a:solidFill>
                  <a:srgbClr val="C30D2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3765"/>
            <a:r>
              <a:rPr lang="zh-CN" altLang="en-US" sz="1735" dirty="0">
                <a:solidFill>
                  <a:prstClr val="white"/>
                </a:solidFill>
              </a:rPr>
              <a:t>点击添加标题</a:t>
            </a:r>
            <a:endParaRPr lang="zh-CN" altLang="en-US" sz="1735" dirty="0">
              <a:solidFill>
                <a:prstClr val="white"/>
              </a:solidFill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3060967" y="1708650"/>
            <a:ext cx="2076943" cy="1451923"/>
            <a:chOff x="2001233" y="1094040"/>
            <a:chExt cx="1557910" cy="1088690"/>
          </a:xfrm>
        </p:grpSpPr>
        <p:sp>
          <p:nvSpPr>
            <p:cNvPr id="75" name="Freeform 57"/>
            <p:cNvSpPr/>
            <p:nvPr/>
          </p:nvSpPr>
          <p:spPr bwMode="auto">
            <a:xfrm>
              <a:off x="2001233" y="1411124"/>
              <a:ext cx="1557910" cy="771606"/>
            </a:xfrm>
            <a:custGeom>
              <a:avLst/>
              <a:gdLst>
                <a:gd name="T0" fmla="*/ 2147483647 w 204"/>
                <a:gd name="T1" fmla="*/ 0 h 101"/>
                <a:gd name="T2" fmla="*/ 2147483647 w 204"/>
                <a:gd name="T3" fmla="*/ 2147483647 h 101"/>
                <a:gd name="T4" fmla="*/ 0 w 204"/>
                <a:gd name="T5" fmla="*/ 2147483647 h 101"/>
                <a:gd name="T6" fmla="*/ 2147483647 w 204"/>
                <a:gd name="T7" fmla="*/ 2147483647 h 101"/>
                <a:gd name="T8" fmla="*/ 2147483647 w 204"/>
                <a:gd name="T9" fmla="*/ 2147483647 h 101"/>
                <a:gd name="T10" fmla="*/ 2147483647 w 204"/>
                <a:gd name="T11" fmla="*/ 2147483647 h 101"/>
                <a:gd name="T12" fmla="*/ 2147483647 w 204"/>
                <a:gd name="T13" fmla="*/ 2147483647 h 101"/>
                <a:gd name="T14" fmla="*/ 2147483647 w 204"/>
                <a:gd name="T15" fmla="*/ 2147483647 h 101"/>
                <a:gd name="T16" fmla="*/ 2147483647 w 204"/>
                <a:gd name="T17" fmla="*/ 0 h 10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4" h="101">
                  <a:moveTo>
                    <a:pt x="102" y="0"/>
                  </a:moveTo>
                  <a:cubicBezTo>
                    <a:pt x="84" y="24"/>
                    <a:pt x="84" y="24"/>
                    <a:pt x="84" y="24"/>
                  </a:cubicBezTo>
                  <a:cubicBezTo>
                    <a:pt x="52" y="29"/>
                    <a:pt x="23" y="43"/>
                    <a:pt x="0" y="65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54" y="84"/>
                    <a:pt x="78" y="74"/>
                    <a:pt x="104" y="74"/>
                  </a:cubicBezTo>
                  <a:cubicBezTo>
                    <a:pt x="129" y="74"/>
                    <a:pt x="151" y="83"/>
                    <a:pt x="168" y="97"/>
                  </a:cubicBezTo>
                  <a:cubicBezTo>
                    <a:pt x="204" y="61"/>
                    <a:pt x="204" y="61"/>
                    <a:pt x="204" y="61"/>
                  </a:cubicBezTo>
                  <a:cubicBezTo>
                    <a:pt x="182" y="41"/>
                    <a:pt x="152" y="27"/>
                    <a:pt x="120" y="24"/>
                  </a:cubicBezTo>
                  <a:lnTo>
                    <a:pt x="102" y="0"/>
                  </a:lnTo>
                  <a:close/>
                </a:path>
              </a:pathLst>
            </a:custGeom>
            <a:solidFill>
              <a:srgbClr val="0D1512"/>
            </a:solidFill>
            <a:ln>
              <a:noFill/>
            </a:ln>
            <a:effectLst/>
          </p:spPr>
          <p:txBody>
            <a:bodyPr/>
            <a:lstStyle/>
            <a:p>
              <a:pPr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2246945" y="1094040"/>
              <a:ext cx="11504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3765">
                <a:lnSpc>
                  <a:spcPts val="2000"/>
                </a:lnSpc>
                <a:spcBef>
                  <a:spcPct val="0"/>
                </a:spcBef>
                <a:defRPr/>
              </a:pPr>
              <a:r>
                <a:rPr lang="zh-CN" altLang="en-US" sz="1465" kern="1100" spc="9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465" kern="1100" spc="9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4834205" y="2815108"/>
            <a:ext cx="1907713" cy="2138947"/>
            <a:chOff x="3331334" y="1923691"/>
            <a:chExt cx="1430971" cy="1603839"/>
          </a:xfrm>
        </p:grpSpPr>
        <p:sp>
          <p:nvSpPr>
            <p:cNvPr id="78" name="Freeform 58"/>
            <p:cNvSpPr/>
            <p:nvPr/>
          </p:nvSpPr>
          <p:spPr bwMode="auto">
            <a:xfrm>
              <a:off x="3331334" y="1923691"/>
              <a:ext cx="764257" cy="1603839"/>
            </a:xfrm>
            <a:custGeom>
              <a:avLst/>
              <a:gdLst>
                <a:gd name="T0" fmla="*/ 2147483647 w 100"/>
                <a:gd name="T1" fmla="*/ 2147483647 h 210"/>
                <a:gd name="T2" fmla="*/ 2147483647 w 100"/>
                <a:gd name="T3" fmla="*/ 0 h 210"/>
                <a:gd name="T4" fmla="*/ 0 w 100"/>
                <a:gd name="T5" fmla="*/ 2147483647 h 210"/>
                <a:gd name="T6" fmla="*/ 2147483647 w 100"/>
                <a:gd name="T7" fmla="*/ 2147483647 h 210"/>
                <a:gd name="T8" fmla="*/ 2147483647 w 100"/>
                <a:gd name="T9" fmla="*/ 2147483647 h 210"/>
                <a:gd name="T10" fmla="*/ 2147483647 w 100"/>
                <a:gd name="T11" fmla="*/ 2147483647 h 210"/>
                <a:gd name="T12" fmla="*/ 2147483647 w 100"/>
                <a:gd name="T13" fmla="*/ 2147483647 h 210"/>
                <a:gd name="T14" fmla="*/ 2147483647 w 100"/>
                <a:gd name="T15" fmla="*/ 2147483647 h 210"/>
                <a:gd name="T16" fmla="*/ 2147483647 w 100"/>
                <a:gd name="T17" fmla="*/ 2147483647 h 2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10">
                  <a:moveTo>
                    <a:pt x="80" y="91"/>
                  </a:moveTo>
                  <a:cubicBezTo>
                    <a:pt x="76" y="55"/>
                    <a:pt x="60" y="24"/>
                    <a:pt x="36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8" y="54"/>
                    <a:pt x="30" y="79"/>
                    <a:pt x="30" y="106"/>
                  </a:cubicBezTo>
                  <a:cubicBezTo>
                    <a:pt x="30" y="133"/>
                    <a:pt x="19" y="156"/>
                    <a:pt x="3" y="174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61" y="187"/>
                    <a:pt x="76" y="156"/>
                    <a:pt x="80" y="122"/>
                  </a:cubicBezTo>
                  <a:cubicBezTo>
                    <a:pt x="100" y="106"/>
                    <a:pt x="100" y="106"/>
                    <a:pt x="100" y="106"/>
                  </a:cubicBezTo>
                  <a:lnTo>
                    <a:pt x="80" y="9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/>
            <a:lstStyle/>
            <a:p>
              <a:pPr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4095591" y="2532205"/>
              <a:ext cx="666714" cy="453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>
                <a:lnSpc>
                  <a:spcPts val="2000"/>
                </a:lnSpc>
                <a:spcBef>
                  <a:spcPct val="0"/>
                </a:spcBef>
                <a:defRPr/>
              </a:pPr>
              <a:r>
                <a:rPr lang="zh-CN" altLang="en-US" sz="1465" kern="1100" spc="9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465" kern="1100" spc="9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1464730" y="2844511"/>
            <a:ext cx="1912187" cy="2080143"/>
            <a:chOff x="803900" y="1945738"/>
            <a:chExt cx="1434327" cy="1559746"/>
          </a:xfrm>
        </p:grpSpPr>
        <p:sp>
          <p:nvSpPr>
            <p:cNvPr id="84" name="Freeform 55"/>
            <p:cNvSpPr/>
            <p:nvPr/>
          </p:nvSpPr>
          <p:spPr bwMode="auto">
            <a:xfrm>
              <a:off x="1473970" y="1945738"/>
              <a:ext cx="764257" cy="1559746"/>
            </a:xfrm>
            <a:custGeom>
              <a:avLst/>
              <a:gdLst>
                <a:gd name="T0" fmla="*/ 2147483647 w 100"/>
                <a:gd name="T1" fmla="*/ 2147483647 h 204"/>
                <a:gd name="T2" fmla="*/ 0 w 100"/>
                <a:gd name="T3" fmla="*/ 2147483647 h 204"/>
                <a:gd name="T4" fmla="*/ 2147483647 w 100"/>
                <a:gd name="T5" fmla="*/ 2147483647 h 204"/>
                <a:gd name="T6" fmla="*/ 2147483647 w 100"/>
                <a:gd name="T7" fmla="*/ 2147483647 h 204"/>
                <a:gd name="T8" fmla="*/ 2147483647 w 100"/>
                <a:gd name="T9" fmla="*/ 2147483647 h 204"/>
                <a:gd name="T10" fmla="*/ 2147483647 w 100"/>
                <a:gd name="T11" fmla="*/ 2147483647 h 204"/>
                <a:gd name="T12" fmla="*/ 2147483647 w 100"/>
                <a:gd name="T13" fmla="*/ 2147483647 h 204"/>
                <a:gd name="T14" fmla="*/ 2147483647 w 100"/>
                <a:gd name="T15" fmla="*/ 0 h 204"/>
                <a:gd name="T16" fmla="*/ 2147483647 w 100"/>
                <a:gd name="T17" fmla="*/ 2147483647 h 20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04">
                  <a:moveTo>
                    <a:pt x="24" y="85"/>
                  </a:moveTo>
                  <a:cubicBezTo>
                    <a:pt x="0" y="103"/>
                    <a:pt x="0" y="103"/>
                    <a:pt x="0" y="103"/>
                  </a:cubicBezTo>
                  <a:cubicBezTo>
                    <a:pt x="24" y="121"/>
                    <a:pt x="24" y="121"/>
                    <a:pt x="24" y="121"/>
                  </a:cubicBezTo>
                  <a:cubicBezTo>
                    <a:pt x="28" y="153"/>
                    <a:pt x="41" y="181"/>
                    <a:pt x="61" y="204"/>
                  </a:cubicBezTo>
                  <a:cubicBezTo>
                    <a:pt x="97" y="167"/>
                    <a:pt x="97" y="167"/>
                    <a:pt x="97" y="167"/>
                  </a:cubicBezTo>
                  <a:cubicBezTo>
                    <a:pt x="83" y="150"/>
                    <a:pt x="74" y="128"/>
                    <a:pt x="74" y="103"/>
                  </a:cubicBezTo>
                  <a:cubicBezTo>
                    <a:pt x="74" y="78"/>
                    <a:pt x="84" y="54"/>
                    <a:pt x="100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2" y="23"/>
                    <a:pt x="28" y="53"/>
                    <a:pt x="24" y="8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/>
            <a:lstStyle/>
            <a:p>
              <a:pPr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803900" y="2494326"/>
              <a:ext cx="666714" cy="453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3765">
                <a:lnSpc>
                  <a:spcPts val="2000"/>
                </a:lnSpc>
                <a:spcBef>
                  <a:spcPct val="0"/>
                </a:spcBef>
                <a:defRPr/>
              </a:pPr>
              <a:r>
                <a:rPr lang="zh-CN" altLang="en-US" sz="1465" kern="1100" spc="9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465" kern="1100" spc="9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3041375" y="4608590"/>
            <a:ext cx="2128378" cy="1377941"/>
            <a:chOff x="1986536" y="3268491"/>
            <a:chExt cx="1596491" cy="1033216"/>
          </a:xfrm>
        </p:grpSpPr>
        <p:sp>
          <p:nvSpPr>
            <p:cNvPr id="87" name="Freeform 56"/>
            <p:cNvSpPr/>
            <p:nvPr/>
          </p:nvSpPr>
          <p:spPr bwMode="auto">
            <a:xfrm>
              <a:off x="1986536" y="3268491"/>
              <a:ext cx="1596491" cy="762421"/>
            </a:xfrm>
            <a:custGeom>
              <a:avLst/>
              <a:gdLst>
                <a:gd name="T0" fmla="*/ 2147483647 w 209"/>
                <a:gd name="T1" fmla="*/ 0 h 100"/>
                <a:gd name="T2" fmla="*/ 0 w 209"/>
                <a:gd name="T3" fmla="*/ 2147483647 h 100"/>
                <a:gd name="T4" fmla="*/ 2147483647 w 209"/>
                <a:gd name="T5" fmla="*/ 2147483647 h 100"/>
                <a:gd name="T6" fmla="*/ 2147483647 w 209"/>
                <a:gd name="T7" fmla="*/ 2147483647 h 100"/>
                <a:gd name="T8" fmla="*/ 2147483647 w 209"/>
                <a:gd name="T9" fmla="*/ 2147483647 h 100"/>
                <a:gd name="T10" fmla="*/ 2147483647 w 209"/>
                <a:gd name="T11" fmla="*/ 2147483647 h 100"/>
                <a:gd name="T12" fmla="*/ 2147483647 w 209"/>
                <a:gd name="T13" fmla="*/ 2147483647 h 100"/>
                <a:gd name="T14" fmla="*/ 2147483647 w 209"/>
                <a:gd name="T15" fmla="*/ 2147483647 h 100"/>
                <a:gd name="T16" fmla="*/ 2147483647 w 209"/>
                <a:gd name="T17" fmla="*/ 0 h 1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9" h="100">
                  <a:moveTo>
                    <a:pt x="36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23" y="60"/>
                    <a:pt x="54" y="76"/>
                    <a:pt x="89" y="80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20" y="80"/>
                    <a:pt x="120" y="80"/>
                    <a:pt x="120" y="80"/>
                  </a:cubicBezTo>
                  <a:cubicBezTo>
                    <a:pt x="154" y="77"/>
                    <a:pt x="185" y="62"/>
                    <a:pt x="209" y="40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55" y="20"/>
                    <a:pt x="132" y="30"/>
                    <a:pt x="106" y="30"/>
                  </a:cubicBezTo>
                  <a:cubicBezTo>
                    <a:pt x="79" y="30"/>
                    <a:pt x="54" y="18"/>
                    <a:pt x="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/>
            <a:lstStyle/>
            <a:p>
              <a:pPr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2238227" y="4040097"/>
              <a:ext cx="113619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3765">
                <a:lnSpc>
                  <a:spcPts val="2000"/>
                </a:lnSpc>
                <a:spcBef>
                  <a:spcPct val="0"/>
                </a:spcBef>
                <a:defRPr/>
              </a:pPr>
              <a:r>
                <a:rPr lang="zh-CN" altLang="en-US" sz="1465" kern="1100" spc="9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465" kern="1100" spc="9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7427748" y="2302199"/>
            <a:ext cx="3010047" cy="1183896"/>
            <a:chOff x="5440389" y="1411124"/>
            <a:chExt cx="2257829" cy="887717"/>
          </a:xfrm>
        </p:grpSpPr>
        <p:sp>
          <p:nvSpPr>
            <p:cNvPr id="90" name="矩形 91"/>
            <p:cNvSpPr>
              <a:spLocks noChangeArrowheads="1"/>
            </p:cNvSpPr>
            <p:nvPr/>
          </p:nvSpPr>
          <p:spPr bwMode="auto">
            <a:xfrm>
              <a:off x="5440389" y="1768145"/>
              <a:ext cx="2257829" cy="530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zh-CN" sz="133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33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3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33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3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133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5449010" y="1411124"/>
              <a:ext cx="1240744" cy="369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914400">
                <a:lnSpc>
                  <a:spcPct val="150000"/>
                </a:lnSpc>
              </a:pPr>
              <a:r>
                <a:rPr lang="zh-CN" altLang="en-US" sz="173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73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7439238" y="3679479"/>
            <a:ext cx="3175443" cy="1452974"/>
            <a:chOff x="5449010" y="2469969"/>
            <a:chExt cx="2381892" cy="1089478"/>
          </a:xfrm>
        </p:grpSpPr>
        <p:sp>
          <p:nvSpPr>
            <p:cNvPr id="93" name="矩形 91"/>
            <p:cNvSpPr>
              <a:spLocks noChangeArrowheads="1"/>
            </p:cNvSpPr>
            <p:nvPr/>
          </p:nvSpPr>
          <p:spPr bwMode="auto">
            <a:xfrm>
              <a:off x="5449010" y="2797844"/>
              <a:ext cx="2381892" cy="761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335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335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4" name="文本框 93"/>
            <p:cNvSpPr txBox="1"/>
            <p:nvPr/>
          </p:nvSpPr>
          <p:spPr>
            <a:xfrm>
              <a:off x="5449010" y="2469969"/>
              <a:ext cx="1079908" cy="369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914400">
                <a:lnSpc>
                  <a:spcPct val="150000"/>
                </a:lnSpc>
              </a:pPr>
              <a:r>
                <a:rPr lang="en-US" altLang="zh-CN" sz="173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73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181689" y="433351"/>
            <a:ext cx="1885088" cy="681199"/>
            <a:chOff x="5182362" y="433249"/>
            <a:chExt cx="1885333" cy="681041"/>
          </a:xfrm>
        </p:grpSpPr>
        <p:sp>
          <p:nvSpPr>
            <p:cNvPr id="28" name="文本框 27"/>
            <p:cNvSpPr txBox="1"/>
            <p:nvPr/>
          </p:nvSpPr>
          <p:spPr>
            <a:xfrm>
              <a:off x="5182362" y="433249"/>
              <a:ext cx="18853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913765"/>
              <a:r>
                <a:rPr lang="zh-CN" altLang="en-US" sz="20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20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5428990" y="744958"/>
              <a:ext cx="13340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 defTabSz="913765"/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11"/>
          <p:cNvSpPr txBox="1">
            <a:spLocks noChangeArrowheads="1"/>
          </p:cNvSpPr>
          <p:nvPr/>
        </p:nvSpPr>
        <p:spPr bwMode="auto">
          <a:xfrm>
            <a:off x="850788" y="1697894"/>
            <a:ext cx="10463438" cy="6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4400">
              <a:lnSpc>
                <a:spcPct val="150000"/>
              </a:lnSpc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8"/>
          <p:cNvSpPr>
            <a:spLocks noChangeArrowheads="1"/>
          </p:cNvSpPr>
          <p:nvPr/>
        </p:nvSpPr>
        <p:spPr bwMode="auto">
          <a:xfrm>
            <a:off x="825783" y="2281712"/>
            <a:ext cx="9172439" cy="923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prstClr val="white"/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prstClr val="white"/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prstClr val="white"/>
                </a:solidFill>
                <a:latin typeface="Arial" panose="020B0604020202020204" pitchFamily="34" charset="0"/>
              </a:rPr>
              <a:t>RAPIDPPT differs from the traditional production model, and create a new PPT experience.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128919" y="3428512"/>
            <a:ext cx="9881627" cy="2520254"/>
            <a:chOff x="228108" y="2234588"/>
            <a:chExt cx="8420726" cy="2239963"/>
          </a:xfrm>
        </p:grpSpPr>
        <p:grpSp>
          <p:nvGrpSpPr>
            <p:cNvPr id="20" name="组合 19"/>
            <p:cNvGrpSpPr/>
            <p:nvPr/>
          </p:nvGrpSpPr>
          <p:grpSpPr bwMode="auto">
            <a:xfrm>
              <a:off x="3383115" y="2340158"/>
              <a:ext cx="4910138" cy="1806615"/>
              <a:chOff x="3826818" y="1169595"/>
              <a:chExt cx="4910138" cy="1806373"/>
            </a:xfrm>
          </p:grpSpPr>
          <p:sp>
            <p:nvSpPr>
              <p:cNvPr id="41" name="TextBox 24"/>
              <p:cNvSpPr txBox="1">
                <a:spLocks noChangeArrowheads="1"/>
              </p:cNvSpPr>
              <p:nvPr/>
            </p:nvSpPr>
            <p:spPr bwMode="auto">
              <a:xfrm>
                <a:off x="6240755" y="2358495"/>
                <a:ext cx="1572352" cy="355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2857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algn="just" defTabSz="9144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33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</a:t>
                </a:r>
                <a:endParaRPr lang="zh-CN" altLang="en-US" sz="133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TextBox 25"/>
              <p:cNvSpPr txBox="1">
                <a:spLocks noChangeArrowheads="1"/>
              </p:cNvSpPr>
              <p:nvPr/>
            </p:nvSpPr>
            <p:spPr bwMode="auto">
              <a:xfrm>
                <a:off x="6240755" y="2620379"/>
                <a:ext cx="1572352" cy="355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2857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algn="just" defTabSz="9144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33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</a:t>
                </a:r>
                <a:endParaRPr lang="zh-CN" altLang="en-US" sz="133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43" name="组合 42"/>
              <p:cNvGrpSpPr/>
              <p:nvPr/>
            </p:nvGrpSpPr>
            <p:grpSpPr bwMode="auto">
              <a:xfrm>
                <a:off x="3826818" y="1169595"/>
                <a:ext cx="4910138" cy="984250"/>
                <a:chOff x="3517867" y="1560194"/>
                <a:chExt cx="4909516" cy="984232"/>
              </a:xfrm>
              <a:solidFill>
                <a:srgbClr val="C00000"/>
              </a:solidFill>
            </p:grpSpPr>
            <p:sp>
              <p:nvSpPr>
                <p:cNvPr id="44" name="矩形 18"/>
                <p:cNvSpPr/>
                <p:nvPr/>
              </p:nvSpPr>
              <p:spPr bwMode="auto">
                <a:xfrm flipH="1">
                  <a:off x="3517867" y="1560194"/>
                  <a:ext cx="4909516" cy="984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9516" h="984232">
                      <a:moveTo>
                        <a:pt x="4048265" y="0"/>
                      </a:moveTo>
                      <a:lnTo>
                        <a:pt x="0" y="0"/>
                      </a:lnTo>
                      <a:lnTo>
                        <a:pt x="0" y="984232"/>
                      </a:lnTo>
                      <a:lnTo>
                        <a:pt x="4909516" y="984232"/>
                      </a:lnTo>
                      <a:cubicBezTo>
                        <a:pt x="4858501" y="872397"/>
                        <a:pt x="4854566" y="760561"/>
                        <a:pt x="4834537" y="644605"/>
                      </a:cubicBezTo>
                      <a:lnTo>
                        <a:pt x="4779308" y="628650"/>
                      </a:lnTo>
                      <a:lnTo>
                        <a:pt x="4379258" y="161925"/>
                      </a:lnTo>
                      <a:lnTo>
                        <a:pt x="4093508" y="952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914400">
                    <a:defRPr/>
                  </a:pPr>
                  <a:endParaRPr lang="zh-CN" altLang="en-US" sz="24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5" name="矩形 44"/>
                <p:cNvSpPr/>
                <p:nvPr/>
              </p:nvSpPr>
              <p:spPr>
                <a:xfrm>
                  <a:off x="5572823" y="1764072"/>
                  <a:ext cx="2749202" cy="596950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just" defTabSz="914400">
                    <a:lnSpc>
                      <a:spcPct val="150000"/>
                    </a:lnSpc>
                    <a:defRPr/>
                  </a:pPr>
                  <a:r>
                    <a:rPr lang="zh-CN" altLang="en-US" sz="1200" dirty="0">
                      <a:solidFill>
                        <a:srgbClr val="0D151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点击添加文本内容，点击添加文本内容，点击添加文本内容</a:t>
                  </a:r>
                  <a:endParaRPr lang="zh-CN" altLang="en-US" sz="1200" dirty="0">
                    <a:solidFill>
                      <a:srgbClr val="0D151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21" name="组合 20"/>
            <p:cNvGrpSpPr/>
            <p:nvPr/>
          </p:nvGrpSpPr>
          <p:grpSpPr bwMode="auto">
            <a:xfrm>
              <a:off x="585940" y="2472185"/>
              <a:ext cx="4787900" cy="1893622"/>
              <a:chOff x="1029643" y="1301048"/>
              <a:chExt cx="4787900" cy="1894516"/>
            </a:xfrm>
          </p:grpSpPr>
          <p:sp>
            <p:nvSpPr>
              <p:cNvPr id="36" name="TextBox 8"/>
              <p:cNvSpPr txBox="1">
                <a:spLocks noChangeArrowheads="1"/>
              </p:cNvSpPr>
              <p:nvPr/>
            </p:nvSpPr>
            <p:spPr bwMode="auto">
              <a:xfrm>
                <a:off x="1880794" y="1301048"/>
                <a:ext cx="1572352" cy="3558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2857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algn="just" defTabSz="9144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33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</a:t>
                </a:r>
                <a:endParaRPr lang="zh-CN" altLang="en-US" sz="133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TextBox 9"/>
              <p:cNvSpPr txBox="1">
                <a:spLocks noChangeArrowheads="1"/>
              </p:cNvSpPr>
              <p:nvPr/>
            </p:nvSpPr>
            <p:spPr bwMode="auto">
              <a:xfrm>
                <a:off x="1880794" y="1552202"/>
                <a:ext cx="1572352" cy="3558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2857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algn="just" defTabSz="9144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33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</a:t>
                </a:r>
                <a:endParaRPr lang="zh-CN" altLang="en-US" sz="133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8" name="组合 37"/>
              <p:cNvGrpSpPr/>
              <p:nvPr/>
            </p:nvGrpSpPr>
            <p:grpSpPr bwMode="auto">
              <a:xfrm>
                <a:off x="1029643" y="2228776"/>
                <a:ext cx="4787900" cy="966788"/>
                <a:chOff x="721146" y="2618738"/>
                <a:chExt cx="4787359" cy="966631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39" name="矩形 20"/>
                <p:cNvSpPr/>
                <p:nvPr/>
              </p:nvSpPr>
              <p:spPr bwMode="auto">
                <a:xfrm flipH="1">
                  <a:off x="721146" y="2618738"/>
                  <a:ext cx="4787359" cy="966631"/>
                </a:xfrm>
                <a:custGeom>
                  <a:avLst/>
                  <a:gdLst>
                    <a:gd name="connsiteX0" fmla="*/ 0 w 4773443"/>
                    <a:gd name="connsiteY0" fmla="*/ 0 h 966631"/>
                    <a:gd name="connsiteX1" fmla="*/ 4773443 w 4773443"/>
                    <a:gd name="connsiteY1" fmla="*/ 0 h 966631"/>
                    <a:gd name="connsiteX2" fmla="*/ 4773443 w 4773443"/>
                    <a:gd name="connsiteY2" fmla="*/ 966631 h 966631"/>
                    <a:gd name="connsiteX3" fmla="*/ 744365 w 4773443"/>
                    <a:gd name="connsiteY3" fmla="*/ 966631 h 966631"/>
                    <a:gd name="connsiteX4" fmla="*/ 123390 w 4773443"/>
                    <a:gd name="connsiteY4" fmla="*/ 600814 h 966631"/>
                    <a:gd name="connsiteX5" fmla="*/ 0 w 4773443"/>
                    <a:gd name="connsiteY5" fmla="*/ 0 h 966631"/>
                    <a:gd name="connsiteX0-1" fmla="*/ 0 w 4773443"/>
                    <a:gd name="connsiteY0-2" fmla="*/ 0 h 966631"/>
                    <a:gd name="connsiteX1-3" fmla="*/ 4773443 w 4773443"/>
                    <a:gd name="connsiteY1-4" fmla="*/ 0 h 966631"/>
                    <a:gd name="connsiteX2-5" fmla="*/ 4773443 w 4773443"/>
                    <a:gd name="connsiteY2-6" fmla="*/ 966631 h 966631"/>
                    <a:gd name="connsiteX3-7" fmla="*/ 744365 w 4773443"/>
                    <a:gd name="connsiteY3-8" fmla="*/ 966631 h 966631"/>
                    <a:gd name="connsiteX4-9" fmla="*/ 300673 w 4773443"/>
                    <a:gd name="connsiteY4-10" fmla="*/ 600814 h 966631"/>
                    <a:gd name="connsiteX5-11" fmla="*/ 0 w 4773443"/>
                    <a:gd name="connsiteY5-12" fmla="*/ 0 h 966631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</a:cxnLst>
                  <a:rect l="l" t="t" r="r" b="b"/>
                  <a:pathLst>
                    <a:path w="4773443" h="966631">
                      <a:moveTo>
                        <a:pt x="0" y="0"/>
                      </a:moveTo>
                      <a:lnTo>
                        <a:pt x="4773443" y="0"/>
                      </a:lnTo>
                      <a:lnTo>
                        <a:pt x="4773443" y="966631"/>
                      </a:lnTo>
                      <a:lnTo>
                        <a:pt x="744365" y="966631"/>
                      </a:lnTo>
                      <a:lnTo>
                        <a:pt x="300673" y="600814"/>
                      </a:lnTo>
                      <a:cubicBezTo>
                        <a:pt x="107143" y="324343"/>
                        <a:pt x="193530" y="276471"/>
                        <a:pt x="0" y="0"/>
                      </a:cubicBezTo>
                      <a:close/>
                    </a:path>
                  </a:pathLst>
                </a:custGeom>
                <a:solidFill>
                  <a:srgbClr val="0D151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24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0" name="矩形 39"/>
                <p:cNvSpPr/>
                <p:nvPr/>
              </p:nvSpPr>
              <p:spPr>
                <a:xfrm>
                  <a:off x="1008015" y="2821528"/>
                  <a:ext cx="2503205" cy="574760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just" defTabSz="914400">
                    <a:lnSpc>
                      <a:spcPct val="150000"/>
                    </a:lnSpc>
                    <a:defRPr/>
                  </a:pPr>
                  <a:r>
                    <a:rPr lang="zh-CN" altLang="en-US" sz="12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点击添加文本内容，点击添加文本内容，点击添加文本内容</a:t>
                  </a:r>
                  <a:endParaRPr lang="zh-CN" altLang="en-US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22" name="组合 21"/>
            <p:cNvGrpSpPr/>
            <p:nvPr/>
          </p:nvGrpSpPr>
          <p:grpSpPr bwMode="auto">
            <a:xfrm>
              <a:off x="3242811" y="2234588"/>
              <a:ext cx="2239963" cy="2239963"/>
              <a:chOff x="3686514" y="1064344"/>
              <a:chExt cx="2239963" cy="2239963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3686514" y="1064344"/>
                <a:ext cx="2239963" cy="2239963"/>
              </a:xfrm>
              <a:prstGeom prst="ellipse">
                <a:avLst/>
              </a:prstGeom>
              <a:solidFill>
                <a:schemeClr val="bg1">
                  <a:alpha val="53000"/>
                </a:schemeClr>
              </a:solidFill>
              <a:ln w="6350">
                <a:solidFill>
                  <a:schemeClr val="bg1">
                    <a:lumMod val="8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24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grpSp>
            <p:nvGrpSpPr>
              <p:cNvPr id="30" name="组合 11"/>
              <p:cNvGrpSpPr/>
              <p:nvPr/>
            </p:nvGrpSpPr>
            <p:grpSpPr bwMode="auto">
              <a:xfrm>
                <a:off x="3822056" y="1160389"/>
                <a:ext cx="1995487" cy="2047875"/>
                <a:chOff x="4016545" y="2222070"/>
                <a:chExt cx="2921320" cy="2997962"/>
              </a:xfrm>
            </p:grpSpPr>
            <p:sp>
              <p:nvSpPr>
                <p:cNvPr id="34" name="空心弧 33"/>
                <p:cNvSpPr/>
                <p:nvPr/>
              </p:nvSpPr>
              <p:spPr bwMode="auto">
                <a:xfrm>
                  <a:off x="4023516" y="2222070"/>
                  <a:ext cx="2914349" cy="2916621"/>
                </a:xfrm>
                <a:prstGeom prst="blockArc">
                  <a:avLst>
                    <a:gd name="adj1" fmla="val 10800000"/>
                    <a:gd name="adj2" fmla="val 21559587"/>
                    <a:gd name="adj3" fmla="val 12064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914400">
                    <a:defRPr/>
                  </a:pPr>
                  <a:endParaRPr lang="zh-CN" altLang="en-US" sz="24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35" name="空心弧 34"/>
                <p:cNvSpPr/>
                <p:nvPr/>
              </p:nvSpPr>
              <p:spPr bwMode="auto">
                <a:xfrm flipV="1">
                  <a:off x="4016545" y="2303409"/>
                  <a:ext cx="2914349" cy="2916623"/>
                </a:xfrm>
                <a:prstGeom prst="blockArc">
                  <a:avLst>
                    <a:gd name="adj1" fmla="val 10800000"/>
                    <a:gd name="adj2" fmla="val 21559587"/>
                    <a:gd name="adj3" fmla="val 12064"/>
                  </a:avLst>
                </a:prstGeom>
                <a:solidFill>
                  <a:srgbClr val="0D1512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pPr defTabSz="914400">
                    <a:defRPr/>
                  </a:pPr>
                  <a:endParaRPr lang="zh-CN" altLang="en-US" sz="24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31" name="组合 14"/>
              <p:cNvGrpSpPr/>
              <p:nvPr/>
            </p:nvGrpSpPr>
            <p:grpSpPr bwMode="auto">
              <a:xfrm>
                <a:off x="4134793" y="1500114"/>
                <a:ext cx="1368425" cy="1368425"/>
                <a:chOff x="3826508" y="1889724"/>
                <a:chExt cx="1367932" cy="1368804"/>
              </a:xfrm>
            </p:grpSpPr>
            <p:sp>
              <p:nvSpPr>
                <p:cNvPr id="32" name="椭圆 31"/>
                <p:cNvSpPr/>
                <p:nvPr/>
              </p:nvSpPr>
              <p:spPr bwMode="auto">
                <a:xfrm>
                  <a:off x="3826508" y="1889724"/>
                  <a:ext cx="1367932" cy="1368804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24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33" name="矩形 15"/>
                <p:cNvSpPr>
                  <a:spLocks noChangeArrowheads="1"/>
                </p:cNvSpPr>
                <p:nvPr/>
              </p:nvSpPr>
              <p:spPr bwMode="auto">
                <a:xfrm>
                  <a:off x="4005687" y="2312983"/>
                  <a:ext cx="1006399" cy="5563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914400"/>
                  <a:r>
                    <a:rPr lang="zh-CN" altLang="en-US" sz="1735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点击添加标题</a:t>
                  </a:r>
                  <a:endParaRPr lang="zh-CN" altLang="en-US" sz="1735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23" name="组合 22"/>
            <p:cNvGrpSpPr/>
            <p:nvPr/>
          </p:nvGrpSpPr>
          <p:grpSpPr bwMode="auto">
            <a:xfrm>
              <a:off x="7630455" y="2891576"/>
              <a:ext cx="1018379" cy="592766"/>
              <a:chOff x="7765552" y="2239171"/>
              <a:chExt cx="1018160" cy="592967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8047594" y="2294294"/>
                <a:ext cx="482722" cy="482722"/>
              </a:xfrm>
              <a:prstGeom prst="ellipse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24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8" name="矩形 18"/>
              <p:cNvSpPr>
                <a:spLocks noChangeArrowheads="1"/>
              </p:cNvSpPr>
              <p:nvPr/>
            </p:nvSpPr>
            <p:spPr bwMode="auto">
              <a:xfrm rot="566606">
                <a:off x="7765552" y="2239171"/>
                <a:ext cx="1018160" cy="5929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/>
                <a:r>
                  <a:rPr lang="zh-CN" altLang="en-US" sz="3735" b="1" dirty="0">
                    <a:solidFill>
                      <a:srgbClr val="0D151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√</a:t>
                </a:r>
                <a:endParaRPr lang="zh-CN" altLang="en-US" sz="3735" b="1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 bwMode="auto">
            <a:xfrm>
              <a:off x="228108" y="3023351"/>
              <a:ext cx="1008063" cy="811654"/>
              <a:chOff x="671811" y="2121519"/>
              <a:chExt cx="1008063" cy="811654"/>
            </a:xfrm>
          </p:grpSpPr>
          <p:sp>
            <p:nvSpPr>
              <p:cNvPr id="25" name="椭圆 24"/>
              <p:cNvSpPr/>
              <p:nvPr/>
            </p:nvSpPr>
            <p:spPr bwMode="auto">
              <a:xfrm>
                <a:off x="928205" y="2317401"/>
                <a:ext cx="495276" cy="495808"/>
              </a:xfrm>
              <a:prstGeom prst="ellipse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24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6" name="矩形 29"/>
              <p:cNvSpPr>
                <a:spLocks noChangeArrowheads="1"/>
              </p:cNvSpPr>
              <p:nvPr/>
            </p:nvSpPr>
            <p:spPr bwMode="auto">
              <a:xfrm>
                <a:off x="671811" y="2121519"/>
                <a:ext cx="1008063" cy="8116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/>
                <a:r>
                  <a:rPr lang="en-US" altLang="zh-CN" sz="5335" dirty="0">
                    <a:solidFill>
                      <a:srgbClr val="0D151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×</a:t>
                </a:r>
                <a:endParaRPr lang="zh-CN" altLang="en-US" sz="5335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5181689" y="433351"/>
            <a:ext cx="1885088" cy="681199"/>
            <a:chOff x="5182362" y="433249"/>
            <a:chExt cx="1885333" cy="681041"/>
          </a:xfrm>
        </p:grpSpPr>
        <p:sp>
          <p:nvSpPr>
            <p:cNvPr id="47" name="文本框 46"/>
            <p:cNvSpPr txBox="1"/>
            <p:nvPr/>
          </p:nvSpPr>
          <p:spPr>
            <a:xfrm>
              <a:off x="5182362" y="433249"/>
              <a:ext cx="18853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913765"/>
              <a:r>
                <a:rPr lang="zh-CN" altLang="en-US" sz="20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20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5428990" y="744958"/>
              <a:ext cx="13340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 defTabSz="913765"/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任意多边形 81"/>
          <p:cNvSpPr/>
          <p:nvPr/>
        </p:nvSpPr>
        <p:spPr>
          <a:xfrm>
            <a:off x="-152379" y="-17176"/>
            <a:ext cx="12342793" cy="6859588"/>
          </a:xfrm>
          <a:custGeom>
            <a:avLst/>
            <a:gdLst>
              <a:gd name="connsiteX0" fmla="*/ 5445576 w 12344400"/>
              <a:gd name="connsiteY0" fmla="*/ 2212601 h 6858000"/>
              <a:gd name="connsiteX1" fmla="*/ 7051225 w 12344400"/>
              <a:gd name="connsiteY1" fmla="*/ 2212601 h 6858000"/>
              <a:gd name="connsiteX2" fmla="*/ 7659425 w 12344400"/>
              <a:gd name="connsiteY2" fmla="*/ 3429001 h 6858000"/>
              <a:gd name="connsiteX3" fmla="*/ 7051225 w 12344400"/>
              <a:gd name="connsiteY3" fmla="*/ 4645400 h 6858000"/>
              <a:gd name="connsiteX4" fmla="*/ 5445576 w 12344400"/>
              <a:gd name="connsiteY4" fmla="*/ 4645400 h 6858000"/>
              <a:gd name="connsiteX5" fmla="*/ 4837376 w 12344400"/>
              <a:gd name="connsiteY5" fmla="*/ 3429001 h 6858000"/>
              <a:gd name="connsiteX6" fmla="*/ 5295028 w 12344400"/>
              <a:gd name="connsiteY6" fmla="*/ 1984496 h 6858000"/>
              <a:gd name="connsiteX7" fmla="*/ 4572776 w 12344400"/>
              <a:gd name="connsiteY7" fmla="*/ 3429000 h 6858000"/>
              <a:gd name="connsiteX8" fmla="*/ 5295028 w 12344400"/>
              <a:gd name="connsiteY8" fmla="*/ 4873504 h 6858000"/>
              <a:gd name="connsiteX9" fmla="*/ 7201774 w 12344400"/>
              <a:gd name="connsiteY9" fmla="*/ 4873504 h 6858000"/>
              <a:gd name="connsiteX10" fmla="*/ 7924026 w 12344400"/>
              <a:gd name="connsiteY10" fmla="*/ 3429000 h 6858000"/>
              <a:gd name="connsiteX11" fmla="*/ 7201774 w 12344400"/>
              <a:gd name="connsiteY11" fmla="*/ 1984496 h 6858000"/>
              <a:gd name="connsiteX12" fmla="*/ 0 w 12344400"/>
              <a:gd name="connsiteY12" fmla="*/ 0 h 6858000"/>
              <a:gd name="connsiteX13" fmla="*/ 12344400 w 12344400"/>
              <a:gd name="connsiteY13" fmla="*/ 0 h 6858000"/>
              <a:gd name="connsiteX14" fmla="*/ 12344400 w 12344400"/>
              <a:gd name="connsiteY14" fmla="*/ 6858000 h 6858000"/>
              <a:gd name="connsiteX15" fmla="*/ 0 w 12344400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344400" h="6858000">
                <a:moveTo>
                  <a:pt x="5445576" y="2212601"/>
                </a:moveTo>
                <a:lnTo>
                  <a:pt x="7051225" y="2212601"/>
                </a:lnTo>
                <a:lnTo>
                  <a:pt x="7659425" y="3429001"/>
                </a:lnTo>
                <a:lnTo>
                  <a:pt x="7051225" y="4645400"/>
                </a:lnTo>
                <a:lnTo>
                  <a:pt x="5445576" y="4645400"/>
                </a:lnTo>
                <a:lnTo>
                  <a:pt x="4837376" y="3429001"/>
                </a:lnTo>
                <a:close/>
                <a:moveTo>
                  <a:pt x="5295028" y="1984496"/>
                </a:moveTo>
                <a:lnTo>
                  <a:pt x="4572776" y="3429000"/>
                </a:lnTo>
                <a:lnTo>
                  <a:pt x="5295028" y="4873504"/>
                </a:lnTo>
                <a:lnTo>
                  <a:pt x="7201774" y="4873504"/>
                </a:lnTo>
                <a:lnTo>
                  <a:pt x="7924026" y="3429000"/>
                </a:lnTo>
                <a:lnTo>
                  <a:pt x="7201774" y="1984496"/>
                </a:lnTo>
                <a:close/>
                <a:moveTo>
                  <a:pt x="0" y="0"/>
                </a:moveTo>
                <a:lnTo>
                  <a:pt x="12344400" y="0"/>
                </a:lnTo>
                <a:lnTo>
                  <a:pt x="12344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067494" y="3"/>
            <a:ext cx="0" cy="796889"/>
          </a:xfrm>
          <a:prstGeom prst="line">
            <a:avLst/>
          </a:prstGeom>
          <a:ln w="22225">
            <a:solidFill>
              <a:schemeClr val="bg1">
                <a:alpha val="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组合 85"/>
          <p:cNvGrpSpPr/>
          <p:nvPr/>
        </p:nvGrpSpPr>
        <p:grpSpPr>
          <a:xfrm>
            <a:off x="5107671" y="2599735"/>
            <a:ext cx="2046247" cy="1634715"/>
            <a:chOff x="1349829" y="3443511"/>
            <a:chExt cx="2046513" cy="1634337"/>
          </a:xfrm>
        </p:grpSpPr>
        <p:sp>
          <p:nvSpPr>
            <p:cNvPr id="87" name="文本框 86"/>
            <p:cNvSpPr txBox="1"/>
            <p:nvPr/>
          </p:nvSpPr>
          <p:spPr>
            <a:xfrm>
              <a:off x="2005694" y="3443511"/>
              <a:ext cx="7567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4800" spc="500" dirty="0">
                  <a:ln w="0"/>
                  <a:solidFill>
                    <a:prstClr val="white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  <a:latin typeface="Bodoni MT Poster Compressed" panose="02070706080601050204" pitchFamily="18" charset="0"/>
                  <a:ea typeface="Kozuka Gothic Pro H" panose="020B0800000000000000" pitchFamily="34" charset="-128"/>
                  <a:cs typeface="Gisha" panose="020B0502040204020203" pitchFamily="34" charset="-79"/>
                </a:rPr>
                <a:t>O4</a:t>
              </a:r>
              <a:endParaRPr lang="zh-CN" altLang="en-US" sz="900" dirty="0">
                <a:solidFill>
                  <a:prstClr val="black"/>
                </a:solidFill>
              </a:endParaRPr>
            </a:p>
          </p:txBody>
        </p:sp>
        <p:cxnSp>
          <p:nvCxnSpPr>
            <p:cNvPr id="88" name="直接连接符 87"/>
            <p:cNvCxnSpPr/>
            <p:nvPr/>
          </p:nvCxnSpPr>
          <p:spPr>
            <a:xfrm>
              <a:off x="1349829" y="4274508"/>
              <a:ext cx="190137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组合 88"/>
            <p:cNvGrpSpPr/>
            <p:nvPr/>
          </p:nvGrpSpPr>
          <p:grpSpPr>
            <a:xfrm>
              <a:off x="1378857" y="4332564"/>
              <a:ext cx="2017485" cy="745284"/>
              <a:chOff x="1378857" y="4100340"/>
              <a:chExt cx="2017485" cy="745284"/>
            </a:xfrm>
          </p:grpSpPr>
          <p:sp>
            <p:nvSpPr>
              <p:cNvPr id="90" name="文本框 89"/>
              <p:cNvSpPr txBox="1"/>
              <p:nvPr/>
            </p:nvSpPr>
            <p:spPr>
              <a:xfrm>
                <a:off x="1378857" y="4100340"/>
                <a:ext cx="20174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913765"/>
                <a:r>
                  <a:rPr lang="zh-CN" altLang="en-US" sz="2000" spc="12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20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1" name="矩形 90"/>
              <p:cNvSpPr/>
              <p:nvPr/>
            </p:nvSpPr>
            <p:spPr>
              <a:xfrm>
                <a:off x="1570185" y="4445514"/>
                <a:ext cx="146065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913765"/>
                <a:r>
                  <a:rPr lang="en-US" altLang="zh-CN" sz="2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83" name="图片 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32770" y="-393835"/>
            <a:ext cx="724877" cy="75331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105277" y="1333620"/>
            <a:ext cx="4848834" cy="4850588"/>
            <a:chOff x="525600" y="542925"/>
            <a:chExt cx="4464050" cy="4464050"/>
          </a:xfrm>
          <a:effectLst>
            <a:outerShdw blurRad="50800" dist="38100" dir="13500000" algn="br" rotWithShape="0">
              <a:schemeClr val="bg1">
                <a:alpha val="40000"/>
              </a:schemeClr>
            </a:outerShdw>
          </a:effectLst>
        </p:grpSpPr>
        <p:pic>
          <p:nvPicPr>
            <p:cNvPr id="4" name="Picture 6" descr="C:\Users\Administrator\Desktop\touying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29" t="35500" r="16064" b="57500"/>
            <a:stretch>
              <a:fillRect/>
            </a:stretch>
          </p:blipFill>
          <p:spPr bwMode="auto">
            <a:xfrm>
              <a:off x="702925" y="3854263"/>
              <a:ext cx="4070739" cy="1026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2" descr="C:\Users\Administrator\Desktop\computer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600" y="542925"/>
              <a:ext cx="4464050" cy="4464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" descr="C:\Users\Administrator\Desktop\shutterstock_73936774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" r="902" b="9474"/>
            <a:stretch>
              <a:fillRect/>
            </a:stretch>
          </p:blipFill>
          <p:spPr bwMode="auto">
            <a:xfrm>
              <a:off x="951255" y="1373505"/>
              <a:ext cx="3594569" cy="2240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组合 6"/>
          <p:cNvGrpSpPr/>
          <p:nvPr/>
        </p:nvGrpSpPr>
        <p:grpSpPr>
          <a:xfrm>
            <a:off x="3449301" y="2867094"/>
            <a:ext cx="3143848" cy="3144985"/>
            <a:chOff x="525600" y="542925"/>
            <a:chExt cx="4464050" cy="4464050"/>
          </a:xfrm>
          <a:effectLst>
            <a:outerShdw blurRad="50800" dist="38100" dir="13500000" algn="br" rotWithShape="0">
              <a:schemeClr val="bg1">
                <a:alpha val="40000"/>
              </a:schemeClr>
            </a:outerShdw>
          </a:effectLst>
        </p:grpSpPr>
        <p:pic>
          <p:nvPicPr>
            <p:cNvPr id="8" name="Picture 6" descr="C:\Users\Administrator\Desktop\touying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29" t="35500" r="16064" b="57500"/>
            <a:stretch>
              <a:fillRect/>
            </a:stretch>
          </p:blipFill>
          <p:spPr bwMode="auto">
            <a:xfrm>
              <a:off x="702925" y="3854263"/>
              <a:ext cx="4070739" cy="1026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2" descr="C:\Users\Administrator\Desktop\computer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600" y="542925"/>
              <a:ext cx="4464050" cy="4464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2" descr="C:\Users\Administrator\Desktop\shutterstock_73936774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" r="902" b="9474"/>
            <a:stretch>
              <a:fillRect/>
            </a:stretch>
          </p:blipFill>
          <p:spPr bwMode="auto">
            <a:xfrm>
              <a:off x="951255" y="1373505"/>
              <a:ext cx="3594569" cy="2240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组合 13"/>
          <p:cNvGrpSpPr/>
          <p:nvPr/>
        </p:nvGrpSpPr>
        <p:grpSpPr>
          <a:xfrm>
            <a:off x="7298404" y="1878599"/>
            <a:ext cx="3858682" cy="2223073"/>
            <a:chOff x="5208584" y="1336349"/>
            <a:chExt cx="2894388" cy="1666918"/>
          </a:xfrm>
        </p:grpSpPr>
        <p:grpSp>
          <p:nvGrpSpPr>
            <p:cNvPr id="15" name="组合 14"/>
            <p:cNvGrpSpPr/>
            <p:nvPr/>
          </p:nvGrpSpPr>
          <p:grpSpPr>
            <a:xfrm>
              <a:off x="5208584" y="1336349"/>
              <a:ext cx="2894388" cy="822616"/>
              <a:chOff x="5440389" y="1411124"/>
              <a:chExt cx="2894388" cy="822616"/>
            </a:xfrm>
          </p:grpSpPr>
          <p:sp>
            <p:nvSpPr>
              <p:cNvPr id="19" name="矩形 91"/>
              <p:cNvSpPr>
                <a:spLocks noChangeArrowheads="1"/>
              </p:cNvSpPr>
              <p:nvPr/>
            </p:nvSpPr>
            <p:spPr bwMode="auto">
              <a:xfrm>
                <a:off x="5440389" y="1730045"/>
                <a:ext cx="2894388" cy="5036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 defTabSz="914400">
                  <a:lnSpc>
                    <a:spcPct val="150000"/>
                  </a:lnSpc>
                </a:pPr>
                <a:r>
                  <a:rPr lang="zh-CN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 坚持精益求精</a:t>
                </a:r>
                <a:endPara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5449010" y="1411124"/>
                <a:ext cx="1240744" cy="34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 defTabSz="914400">
                  <a:lnSpc>
                    <a:spcPct val="150000"/>
                  </a:lnSpc>
                </a:pPr>
                <a:r>
                  <a:rPr lang="zh-CN" altLang="en-US" sz="16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5217204" y="2257319"/>
              <a:ext cx="2885767" cy="745948"/>
              <a:chOff x="5449009" y="2536644"/>
              <a:chExt cx="2885767" cy="745948"/>
            </a:xfrm>
          </p:grpSpPr>
          <p:sp>
            <p:nvSpPr>
              <p:cNvPr id="17" name="矩形 91"/>
              <p:cNvSpPr>
                <a:spLocks noChangeArrowheads="1"/>
              </p:cNvSpPr>
              <p:nvPr/>
            </p:nvSpPr>
            <p:spPr bwMode="auto">
              <a:xfrm>
                <a:off x="5449009" y="2797844"/>
                <a:ext cx="2885767" cy="484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50000"/>
                  </a:lnSpc>
                </a:pPr>
                <a:r>
                  <a:rPr lang="en-US" altLang="zh-CN" sz="1200" dirty="0">
                    <a:solidFill>
                      <a:prstClr val="white"/>
                    </a:solidFill>
                    <a:latin typeface="Arial" panose="020B0604020202020204" pitchFamily="34" charset="0"/>
                  </a:rPr>
                  <a:t>5years of making professional PPT, 500 case studies for the classical PPT, make sure you will be satisfied. </a:t>
                </a:r>
                <a:endParaRPr lang="en-US" altLang="zh-CN" sz="1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5449010" y="2536644"/>
                <a:ext cx="1079908" cy="346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 defTabSz="914400">
                  <a:lnSpc>
                    <a:spcPct val="150000"/>
                  </a:lnSpc>
                </a:pPr>
                <a:r>
                  <a:rPr lang="en-US" altLang="zh-CN" sz="16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42"/>
          <a:stretch>
            <a:fillRect/>
          </a:stretch>
        </p:blipFill>
        <p:spPr>
          <a:xfrm>
            <a:off x="7390440" y="4334452"/>
            <a:ext cx="1226795" cy="1327884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8" r="1171"/>
          <a:stretch>
            <a:fillRect/>
          </a:stretch>
        </p:blipFill>
        <p:spPr>
          <a:xfrm>
            <a:off x="9964647" y="4334451"/>
            <a:ext cx="1204391" cy="1327884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59"/>
          <a:stretch>
            <a:fillRect/>
          </a:stretch>
        </p:blipFill>
        <p:spPr>
          <a:xfrm>
            <a:off x="8700611" y="4334452"/>
            <a:ext cx="1171869" cy="1327884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5181689" y="433351"/>
            <a:ext cx="1885088" cy="681199"/>
            <a:chOff x="5182362" y="433249"/>
            <a:chExt cx="1885333" cy="681041"/>
          </a:xfrm>
        </p:grpSpPr>
        <p:sp>
          <p:nvSpPr>
            <p:cNvPr id="28" name="文本框 27"/>
            <p:cNvSpPr txBox="1"/>
            <p:nvPr/>
          </p:nvSpPr>
          <p:spPr>
            <a:xfrm>
              <a:off x="5182362" y="433249"/>
              <a:ext cx="18853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913765"/>
              <a:r>
                <a:rPr lang="zh-CN" altLang="en-US" sz="20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20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5428990" y="744958"/>
              <a:ext cx="13340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 defTabSz="913765"/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07" y="2"/>
            <a:ext cx="10512644" cy="6485142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774595" y="1302601"/>
            <a:ext cx="4646927" cy="865219"/>
            <a:chOff x="1774825" y="1302298"/>
            <a:chExt cx="4647532" cy="865019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4825" y="1445236"/>
              <a:ext cx="530884" cy="530884"/>
            </a:xfrm>
            <a:prstGeom prst="rect">
              <a:avLst/>
            </a:prstGeom>
          </p:spPr>
        </p:pic>
        <p:grpSp>
          <p:nvGrpSpPr>
            <p:cNvPr id="8" name="组合 7"/>
            <p:cNvGrpSpPr/>
            <p:nvPr/>
          </p:nvGrpSpPr>
          <p:grpSpPr>
            <a:xfrm>
              <a:off x="2563173" y="1302298"/>
              <a:ext cx="3859184" cy="865019"/>
              <a:chOff x="5204273" y="1795011"/>
              <a:chExt cx="2894388" cy="648764"/>
            </a:xfrm>
          </p:grpSpPr>
          <p:sp>
            <p:nvSpPr>
              <p:cNvPr id="13" name="矩形 91"/>
              <p:cNvSpPr>
                <a:spLocks noChangeArrowheads="1"/>
              </p:cNvSpPr>
              <p:nvPr/>
            </p:nvSpPr>
            <p:spPr bwMode="auto">
              <a:xfrm>
                <a:off x="5204273" y="1795011"/>
                <a:ext cx="2894388" cy="2769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 defTabSz="914400">
                  <a:lnSpc>
                    <a:spcPct val="150000"/>
                  </a:lnSpc>
                </a:pPr>
                <a:r>
                  <a:rPr lang="zh-CN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</a:t>
                </a:r>
                <a:endPara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矩形 91"/>
              <p:cNvSpPr>
                <a:spLocks noChangeArrowheads="1"/>
              </p:cNvSpPr>
              <p:nvPr/>
            </p:nvSpPr>
            <p:spPr bwMode="auto">
              <a:xfrm>
                <a:off x="5207179" y="1959027"/>
                <a:ext cx="2885767" cy="484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50000"/>
                  </a:lnSpc>
                </a:pPr>
                <a:r>
                  <a:rPr lang="en-US" altLang="zh-CN" sz="1200" dirty="0">
                    <a:solidFill>
                      <a:prstClr val="white"/>
                    </a:solidFill>
                    <a:latin typeface="Arial" panose="020B0604020202020204" pitchFamily="34" charset="0"/>
                  </a:rPr>
                  <a:t>5years of making professional PPT, 500 case studies for the classical PPT. </a:t>
                </a:r>
                <a:endParaRPr lang="en-US" altLang="zh-CN" sz="1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1774694" y="2374068"/>
            <a:ext cx="4639208" cy="865219"/>
            <a:chOff x="1774925" y="2373517"/>
            <a:chExt cx="4639812" cy="865019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4925" y="2508835"/>
              <a:ext cx="531545" cy="531545"/>
            </a:xfrm>
            <a:prstGeom prst="rect">
              <a:avLst/>
            </a:prstGeom>
          </p:spPr>
        </p:pic>
        <p:grpSp>
          <p:nvGrpSpPr>
            <p:cNvPr id="15" name="组合 14"/>
            <p:cNvGrpSpPr/>
            <p:nvPr/>
          </p:nvGrpSpPr>
          <p:grpSpPr>
            <a:xfrm>
              <a:off x="2555553" y="2373517"/>
              <a:ext cx="3859184" cy="865019"/>
              <a:chOff x="5204273" y="1795011"/>
              <a:chExt cx="2894388" cy="648764"/>
            </a:xfrm>
          </p:grpSpPr>
          <p:sp>
            <p:nvSpPr>
              <p:cNvPr id="16" name="矩形 91"/>
              <p:cNvSpPr>
                <a:spLocks noChangeArrowheads="1"/>
              </p:cNvSpPr>
              <p:nvPr/>
            </p:nvSpPr>
            <p:spPr bwMode="auto">
              <a:xfrm>
                <a:off x="5204273" y="1795011"/>
                <a:ext cx="2894388" cy="2769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 defTabSz="914400">
                  <a:lnSpc>
                    <a:spcPct val="150000"/>
                  </a:lnSpc>
                </a:pPr>
                <a:r>
                  <a:rPr lang="zh-CN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</a:t>
                </a:r>
                <a:endPara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矩形 91"/>
              <p:cNvSpPr>
                <a:spLocks noChangeArrowheads="1"/>
              </p:cNvSpPr>
              <p:nvPr/>
            </p:nvSpPr>
            <p:spPr bwMode="auto">
              <a:xfrm>
                <a:off x="5207179" y="1959027"/>
                <a:ext cx="2885767" cy="484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50000"/>
                  </a:lnSpc>
                </a:pPr>
                <a:r>
                  <a:rPr lang="en-US" altLang="zh-CN" sz="1200" dirty="0">
                    <a:solidFill>
                      <a:prstClr val="white"/>
                    </a:solidFill>
                    <a:latin typeface="Arial" panose="020B0604020202020204" pitchFamily="34" charset="0"/>
                  </a:rPr>
                  <a:t>5years of making professional PPT, 500 case studies for the classical PPT. </a:t>
                </a:r>
                <a:endParaRPr lang="en-US" altLang="zh-CN" sz="1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770" y="-393835"/>
            <a:ext cx="724877" cy="75331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983768" y="3858698"/>
            <a:ext cx="6516155" cy="45730"/>
          </a:xfrm>
          <a:prstGeom prst="rect">
            <a:avLst/>
          </a:prstGeom>
          <a:solidFill>
            <a:srgbClr val="0D15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917108" y="2107265"/>
            <a:ext cx="6292689" cy="1424536"/>
            <a:chOff x="3709760" y="1265307"/>
            <a:chExt cx="4720131" cy="1068154"/>
          </a:xfrm>
        </p:grpSpPr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3709760" y="1640964"/>
              <a:ext cx="4720131" cy="692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</a:pP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709760" y="1265307"/>
              <a:ext cx="1240744" cy="369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914400">
                <a:lnSpc>
                  <a:spcPct val="150000"/>
                </a:lnSpc>
              </a:pPr>
              <a:r>
                <a:rPr lang="zh-CN" altLang="en-US" sz="173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73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917107" y="4047697"/>
            <a:ext cx="6815134" cy="1742343"/>
            <a:chOff x="3709760" y="2720295"/>
            <a:chExt cx="5112016" cy="1306455"/>
          </a:xfrm>
        </p:grpSpPr>
        <p:sp>
          <p:nvSpPr>
            <p:cNvPr id="16" name="文本框 15"/>
            <p:cNvSpPr txBox="1"/>
            <p:nvPr/>
          </p:nvSpPr>
          <p:spPr>
            <a:xfrm>
              <a:off x="3709760" y="2720295"/>
              <a:ext cx="1079908" cy="346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914400">
                <a:lnSpc>
                  <a:spcPct val="150000"/>
                </a:lnSpc>
              </a:pPr>
              <a:r>
                <a:rPr lang="en-US" altLang="zh-CN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/>
            <p:cNvSpPr>
              <a:spLocks noChangeArrowheads="1"/>
            </p:cNvSpPr>
            <p:nvPr/>
          </p:nvSpPr>
          <p:spPr bwMode="auto">
            <a:xfrm>
              <a:off x="3709760" y="3126503"/>
              <a:ext cx="5112016" cy="900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</a:pPr>
              <a:r>
                <a:rPr lang="en-US" altLang="zh-CN" sz="1200" dirty="0">
                  <a:solidFill>
                    <a:prstClr val="white"/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12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  <a:p>
              <a:pPr defTabSz="914400">
                <a:lnSpc>
                  <a:spcPct val="150000"/>
                </a:lnSpc>
              </a:pPr>
              <a:r>
                <a:rPr lang="en-US" altLang="zh-CN" sz="12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2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  <a:p>
              <a:pPr defTabSz="914400">
                <a:lnSpc>
                  <a:spcPct val="150000"/>
                </a:lnSpc>
              </a:pPr>
              <a:r>
                <a:rPr lang="en-US" altLang="zh-CN" sz="1200" dirty="0">
                  <a:solidFill>
                    <a:prstClr val="white"/>
                  </a:solidFill>
                  <a:latin typeface="Arial" panose="020B0604020202020204" pitchFamily="34" charset="0"/>
                </a:rPr>
                <a:t>RAPIDPPT differs from the traditional production model, and create a new PPT experience.</a:t>
              </a:r>
              <a:endParaRPr lang="en-US" altLang="zh-CN" sz="12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06" y="1874948"/>
            <a:ext cx="3502068" cy="3787389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5181689" y="433351"/>
            <a:ext cx="1885088" cy="681199"/>
            <a:chOff x="5182362" y="433249"/>
            <a:chExt cx="1885333" cy="681041"/>
          </a:xfrm>
        </p:grpSpPr>
        <p:sp>
          <p:nvSpPr>
            <p:cNvPr id="26" name="文本框 25"/>
            <p:cNvSpPr txBox="1"/>
            <p:nvPr/>
          </p:nvSpPr>
          <p:spPr>
            <a:xfrm>
              <a:off x="5182362" y="433249"/>
              <a:ext cx="18853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913765"/>
              <a:r>
                <a:rPr lang="zh-CN" altLang="en-US" sz="20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20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5428990" y="744958"/>
              <a:ext cx="13340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 defTabSz="913765"/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1642795" y="1468586"/>
            <a:ext cx="8985017" cy="4749402"/>
            <a:chOff x="964" y="531"/>
            <a:chExt cx="4506" cy="2381"/>
          </a:xfrm>
          <a:solidFill>
            <a:srgbClr val="0D1512">
              <a:alpha val="85000"/>
            </a:srgbClr>
          </a:solidFill>
        </p:grpSpPr>
        <p:sp>
          <p:nvSpPr>
            <p:cNvPr id="11" name="Freeform 5"/>
            <p:cNvSpPr/>
            <p:nvPr/>
          </p:nvSpPr>
          <p:spPr bwMode="auto">
            <a:xfrm>
              <a:off x="5058" y="912"/>
              <a:ext cx="36" cy="15"/>
            </a:xfrm>
            <a:custGeom>
              <a:avLst/>
              <a:gdLst>
                <a:gd name="T0" fmla="*/ 24 w 30"/>
                <a:gd name="T1" fmla="*/ 12 h 12"/>
                <a:gd name="T2" fmla="*/ 11 w 30"/>
                <a:gd name="T3" fmla="*/ 6 h 12"/>
                <a:gd name="T4" fmla="*/ 5 w 30"/>
                <a:gd name="T5" fmla="*/ 7 h 12"/>
                <a:gd name="T6" fmla="*/ 3 w 30"/>
                <a:gd name="T7" fmla="*/ 1 h 12"/>
                <a:gd name="T8" fmla="*/ 11 w 30"/>
                <a:gd name="T9" fmla="*/ 4 h 12"/>
                <a:gd name="T10" fmla="*/ 18 w 30"/>
                <a:gd name="T11" fmla="*/ 1 h 12"/>
                <a:gd name="T12" fmla="*/ 30 w 30"/>
                <a:gd name="T13" fmla="*/ 9 h 12"/>
                <a:gd name="T14" fmla="*/ 24 w 30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2">
                  <a:moveTo>
                    <a:pt x="24" y="12"/>
                  </a:moveTo>
                  <a:cubicBezTo>
                    <a:pt x="19" y="12"/>
                    <a:pt x="12" y="6"/>
                    <a:pt x="11" y="6"/>
                  </a:cubicBezTo>
                  <a:cubicBezTo>
                    <a:pt x="9" y="6"/>
                    <a:pt x="8" y="9"/>
                    <a:pt x="5" y="7"/>
                  </a:cubicBezTo>
                  <a:cubicBezTo>
                    <a:pt x="3" y="6"/>
                    <a:pt x="0" y="1"/>
                    <a:pt x="3" y="1"/>
                  </a:cubicBezTo>
                  <a:cubicBezTo>
                    <a:pt x="5" y="2"/>
                    <a:pt x="9" y="4"/>
                    <a:pt x="11" y="4"/>
                  </a:cubicBezTo>
                  <a:cubicBezTo>
                    <a:pt x="13" y="3"/>
                    <a:pt x="15" y="0"/>
                    <a:pt x="18" y="1"/>
                  </a:cubicBezTo>
                  <a:cubicBezTo>
                    <a:pt x="21" y="3"/>
                    <a:pt x="30" y="9"/>
                    <a:pt x="30" y="9"/>
                  </a:cubicBezTo>
                  <a:cubicBezTo>
                    <a:pt x="29" y="10"/>
                    <a:pt x="26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6"/>
            <p:cNvSpPr/>
            <p:nvPr/>
          </p:nvSpPr>
          <p:spPr bwMode="auto">
            <a:xfrm>
              <a:off x="5058" y="912"/>
              <a:ext cx="36" cy="15"/>
            </a:xfrm>
            <a:custGeom>
              <a:avLst/>
              <a:gdLst>
                <a:gd name="T0" fmla="*/ 24 w 30"/>
                <a:gd name="T1" fmla="*/ 12 h 12"/>
                <a:gd name="T2" fmla="*/ 11 w 30"/>
                <a:gd name="T3" fmla="*/ 6 h 12"/>
                <a:gd name="T4" fmla="*/ 5 w 30"/>
                <a:gd name="T5" fmla="*/ 7 h 12"/>
                <a:gd name="T6" fmla="*/ 3 w 30"/>
                <a:gd name="T7" fmla="*/ 1 h 12"/>
                <a:gd name="T8" fmla="*/ 11 w 30"/>
                <a:gd name="T9" fmla="*/ 4 h 12"/>
                <a:gd name="T10" fmla="*/ 18 w 30"/>
                <a:gd name="T11" fmla="*/ 1 h 12"/>
                <a:gd name="T12" fmla="*/ 30 w 30"/>
                <a:gd name="T13" fmla="*/ 9 h 12"/>
                <a:gd name="T14" fmla="*/ 24 w 30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2">
                  <a:moveTo>
                    <a:pt x="24" y="12"/>
                  </a:moveTo>
                  <a:cubicBezTo>
                    <a:pt x="19" y="12"/>
                    <a:pt x="12" y="6"/>
                    <a:pt x="11" y="6"/>
                  </a:cubicBezTo>
                  <a:cubicBezTo>
                    <a:pt x="9" y="6"/>
                    <a:pt x="8" y="9"/>
                    <a:pt x="5" y="7"/>
                  </a:cubicBezTo>
                  <a:cubicBezTo>
                    <a:pt x="3" y="6"/>
                    <a:pt x="0" y="1"/>
                    <a:pt x="3" y="1"/>
                  </a:cubicBezTo>
                  <a:cubicBezTo>
                    <a:pt x="5" y="2"/>
                    <a:pt x="9" y="4"/>
                    <a:pt x="11" y="4"/>
                  </a:cubicBezTo>
                  <a:cubicBezTo>
                    <a:pt x="13" y="3"/>
                    <a:pt x="15" y="0"/>
                    <a:pt x="18" y="1"/>
                  </a:cubicBezTo>
                  <a:cubicBezTo>
                    <a:pt x="21" y="3"/>
                    <a:pt x="30" y="9"/>
                    <a:pt x="30" y="9"/>
                  </a:cubicBezTo>
                  <a:cubicBezTo>
                    <a:pt x="29" y="10"/>
                    <a:pt x="26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7"/>
            <p:cNvSpPr/>
            <p:nvPr/>
          </p:nvSpPr>
          <p:spPr bwMode="auto">
            <a:xfrm>
              <a:off x="1943" y="601"/>
              <a:ext cx="39" cy="33"/>
            </a:xfrm>
            <a:custGeom>
              <a:avLst/>
              <a:gdLst>
                <a:gd name="T0" fmla="*/ 5 w 32"/>
                <a:gd name="T1" fmla="*/ 7 h 27"/>
                <a:gd name="T2" fmla="*/ 11 w 32"/>
                <a:gd name="T3" fmla="*/ 4 h 27"/>
                <a:gd name="T4" fmla="*/ 16 w 32"/>
                <a:gd name="T5" fmla="*/ 3 h 27"/>
                <a:gd name="T6" fmla="*/ 16 w 32"/>
                <a:gd name="T7" fmla="*/ 6 h 27"/>
                <a:gd name="T8" fmla="*/ 10 w 32"/>
                <a:gd name="T9" fmla="*/ 10 h 27"/>
                <a:gd name="T10" fmla="*/ 6 w 32"/>
                <a:gd name="T11" fmla="*/ 16 h 27"/>
                <a:gd name="T12" fmla="*/ 9 w 32"/>
                <a:gd name="T13" fmla="*/ 17 h 27"/>
                <a:gd name="T14" fmla="*/ 12 w 32"/>
                <a:gd name="T15" fmla="*/ 22 h 27"/>
                <a:gd name="T16" fmla="*/ 19 w 32"/>
                <a:gd name="T17" fmla="*/ 26 h 27"/>
                <a:gd name="T18" fmla="*/ 27 w 32"/>
                <a:gd name="T19" fmla="*/ 25 h 27"/>
                <a:gd name="T20" fmla="*/ 28 w 32"/>
                <a:gd name="T21" fmla="*/ 20 h 27"/>
                <a:gd name="T22" fmla="*/ 31 w 32"/>
                <a:gd name="T23" fmla="*/ 14 h 27"/>
                <a:gd name="T24" fmla="*/ 31 w 32"/>
                <a:gd name="T25" fmla="*/ 7 h 27"/>
                <a:gd name="T26" fmla="*/ 28 w 32"/>
                <a:gd name="T27" fmla="*/ 1 h 27"/>
                <a:gd name="T28" fmla="*/ 18 w 32"/>
                <a:gd name="T29" fmla="*/ 0 h 27"/>
                <a:gd name="T30" fmla="*/ 5 w 32"/>
                <a:gd name="T31" fmla="*/ 0 h 27"/>
                <a:gd name="T32" fmla="*/ 1 w 32"/>
                <a:gd name="T33" fmla="*/ 2 h 27"/>
                <a:gd name="T34" fmla="*/ 5 w 32"/>
                <a:gd name="T35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" h="27">
                  <a:moveTo>
                    <a:pt x="5" y="7"/>
                  </a:moveTo>
                  <a:cubicBezTo>
                    <a:pt x="6" y="8"/>
                    <a:pt x="9" y="6"/>
                    <a:pt x="11" y="4"/>
                  </a:cubicBezTo>
                  <a:cubicBezTo>
                    <a:pt x="12" y="3"/>
                    <a:pt x="14" y="3"/>
                    <a:pt x="16" y="3"/>
                  </a:cubicBezTo>
                  <a:cubicBezTo>
                    <a:pt x="17" y="3"/>
                    <a:pt x="16" y="4"/>
                    <a:pt x="16" y="6"/>
                  </a:cubicBezTo>
                  <a:cubicBezTo>
                    <a:pt x="16" y="7"/>
                    <a:pt x="12" y="8"/>
                    <a:pt x="10" y="10"/>
                  </a:cubicBezTo>
                  <a:cubicBezTo>
                    <a:pt x="7" y="11"/>
                    <a:pt x="6" y="13"/>
                    <a:pt x="6" y="16"/>
                  </a:cubicBezTo>
                  <a:cubicBezTo>
                    <a:pt x="6" y="18"/>
                    <a:pt x="8" y="17"/>
                    <a:pt x="9" y="17"/>
                  </a:cubicBezTo>
                  <a:cubicBezTo>
                    <a:pt x="10" y="16"/>
                    <a:pt x="10" y="21"/>
                    <a:pt x="12" y="22"/>
                  </a:cubicBezTo>
                  <a:cubicBezTo>
                    <a:pt x="14" y="23"/>
                    <a:pt x="17" y="25"/>
                    <a:pt x="19" y="26"/>
                  </a:cubicBezTo>
                  <a:cubicBezTo>
                    <a:pt x="21" y="27"/>
                    <a:pt x="25" y="26"/>
                    <a:pt x="27" y="25"/>
                  </a:cubicBezTo>
                  <a:cubicBezTo>
                    <a:pt x="30" y="25"/>
                    <a:pt x="29" y="20"/>
                    <a:pt x="28" y="20"/>
                  </a:cubicBezTo>
                  <a:cubicBezTo>
                    <a:pt x="28" y="19"/>
                    <a:pt x="30" y="15"/>
                    <a:pt x="31" y="14"/>
                  </a:cubicBezTo>
                  <a:cubicBezTo>
                    <a:pt x="31" y="13"/>
                    <a:pt x="32" y="8"/>
                    <a:pt x="31" y="7"/>
                  </a:cubicBezTo>
                  <a:cubicBezTo>
                    <a:pt x="30" y="7"/>
                    <a:pt x="30" y="2"/>
                    <a:pt x="28" y="1"/>
                  </a:cubicBezTo>
                  <a:cubicBezTo>
                    <a:pt x="27" y="0"/>
                    <a:pt x="21" y="0"/>
                    <a:pt x="18" y="0"/>
                  </a:cubicBezTo>
                  <a:cubicBezTo>
                    <a:pt x="15" y="1"/>
                    <a:pt x="10" y="0"/>
                    <a:pt x="5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" y="3"/>
                    <a:pt x="4" y="5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8"/>
            <p:cNvSpPr/>
            <p:nvPr/>
          </p:nvSpPr>
          <p:spPr bwMode="auto">
            <a:xfrm>
              <a:off x="1660" y="1858"/>
              <a:ext cx="16" cy="15"/>
            </a:xfrm>
            <a:custGeom>
              <a:avLst/>
              <a:gdLst>
                <a:gd name="T0" fmla="*/ 7 w 13"/>
                <a:gd name="T1" fmla="*/ 1 h 12"/>
                <a:gd name="T2" fmla="*/ 6 w 13"/>
                <a:gd name="T3" fmla="*/ 6 h 12"/>
                <a:gd name="T4" fmla="*/ 4 w 13"/>
                <a:gd name="T5" fmla="*/ 12 h 12"/>
                <a:gd name="T6" fmla="*/ 12 w 13"/>
                <a:gd name="T7" fmla="*/ 8 h 12"/>
                <a:gd name="T8" fmla="*/ 7 w 13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7" y="1"/>
                  </a:moveTo>
                  <a:cubicBezTo>
                    <a:pt x="5" y="0"/>
                    <a:pt x="5" y="4"/>
                    <a:pt x="6" y="6"/>
                  </a:cubicBezTo>
                  <a:cubicBezTo>
                    <a:pt x="7" y="9"/>
                    <a:pt x="0" y="12"/>
                    <a:pt x="4" y="12"/>
                  </a:cubicBezTo>
                  <a:cubicBezTo>
                    <a:pt x="6" y="12"/>
                    <a:pt x="11" y="9"/>
                    <a:pt x="12" y="8"/>
                  </a:cubicBezTo>
                  <a:cubicBezTo>
                    <a:pt x="13" y="7"/>
                    <a:pt x="9" y="2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Freeform 9"/>
            <p:cNvSpPr/>
            <p:nvPr/>
          </p:nvSpPr>
          <p:spPr bwMode="auto">
            <a:xfrm>
              <a:off x="2686" y="858"/>
              <a:ext cx="126" cy="70"/>
            </a:xfrm>
            <a:custGeom>
              <a:avLst/>
              <a:gdLst>
                <a:gd name="T0" fmla="*/ 75 w 103"/>
                <a:gd name="T1" fmla="*/ 43 h 57"/>
                <a:gd name="T2" fmla="*/ 85 w 103"/>
                <a:gd name="T3" fmla="*/ 41 h 57"/>
                <a:gd name="T4" fmla="*/ 91 w 103"/>
                <a:gd name="T5" fmla="*/ 34 h 57"/>
                <a:gd name="T6" fmla="*/ 99 w 103"/>
                <a:gd name="T7" fmla="*/ 27 h 57"/>
                <a:gd name="T8" fmla="*/ 99 w 103"/>
                <a:gd name="T9" fmla="*/ 20 h 57"/>
                <a:gd name="T10" fmla="*/ 93 w 103"/>
                <a:gd name="T11" fmla="*/ 15 h 57"/>
                <a:gd name="T12" fmla="*/ 90 w 103"/>
                <a:gd name="T13" fmla="*/ 9 h 57"/>
                <a:gd name="T14" fmla="*/ 90 w 103"/>
                <a:gd name="T15" fmla="*/ 5 h 57"/>
                <a:gd name="T16" fmla="*/ 89 w 103"/>
                <a:gd name="T17" fmla="*/ 3 h 57"/>
                <a:gd name="T18" fmla="*/ 84 w 103"/>
                <a:gd name="T19" fmla="*/ 6 h 57"/>
                <a:gd name="T20" fmla="*/ 80 w 103"/>
                <a:gd name="T21" fmla="*/ 0 h 57"/>
                <a:gd name="T22" fmla="*/ 76 w 103"/>
                <a:gd name="T23" fmla="*/ 5 h 57"/>
                <a:gd name="T24" fmla="*/ 72 w 103"/>
                <a:gd name="T25" fmla="*/ 8 h 57"/>
                <a:gd name="T26" fmla="*/ 68 w 103"/>
                <a:gd name="T27" fmla="*/ 11 h 57"/>
                <a:gd name="T28" fmla="*/ 62 w 103"/>
                <a:gd name="T29" fmla="*/ 9 h 57"/>
                <a:gd name="T30" fmla="*/ 62 w 103"/>
                <a:gd name="T31" fmla="*/ 15 h 57"/>
                <a:gd name="T32" fmla="*/ 57 w 103"/>
                <a:gd name="T33" fmla="*/ 11 h 57"/>
                <a:gd name="T34" fmla="*/ 52 w 103"/>
                <a:gd name="T35" fmla="*/ 9 h 57"/>
                <a:gd name="T36" fmla="*/ 49 w 103"/>
                <a:gd name="T37" fmla="*/ 15 h 57"/>
                <a:gd name="T38" fmla="*/ 42 w 103"/>
                <a:gd name="T39" fmla="*/ 10 h 57"/>
                <a:gd name="T40" fmla="*/ 40 w 103"/>
                <a:gd name="T41" fmla="*/ 15 h 57"/>
                <a:gd name="T42" fmla="*/ 37 w 103"/>
                <a:gd name="T43" fmla="*/ 16 h 57"/>
                <a:gd name="T44" fmla="*/ 32 w 103"/>
                <a:gd name="T45" fmla="*/ 23 h 57"/>
                <a:gd name="T46" fmla="*/ 30 w 103"/>
                <a:gd name="T47" fmla="*/ 12 h 57"/>
                <a:gd name="T48" fmla="*/ 27 w 103"/>
                <a:gd name="T49" fmla="*/ 8 h 57"/>
                <a:gd name="T50" fmla="*/ 17 w 103"/>
                <a:gd name="T51" fmla="*/ 5 h 57"/>
                <a:gd name="T52" fmla="*/ 22 w 103"/>
                <a:gd name="T53" fmla="*/ 12 h 57"/>
                <a:gd name="T54" fmla="*/ 13 w 103"/>
                <a:gd name="T55" fmla="*/ 9 h 57"/>
                <a:gd name="T56" fmla="*/ 14 w 103"/>
                <a:gd name="T57" fmla="*/ 15 h 57"/>
                <a:gd name="T58" fmla="*/ 7 w 103"/>
                <a:gd name="T59" fmla="*/ 14 h 57"/>
                <a:gd name="T60" fmla="*/ 9 w 103"/>
                <a:gd name="T61" fmla="*/ 17 h 57"/>
                <a:gd name="T62" fmla="*/ 3 w 103"/>
                <a:gd name="T63" fmla="*/ 19 h 57"/>
                <a:gd name="T64" fmla="*/ 8 w 103"/>
                <a:gd name="T65" fmla="*/ 21 h 57"/>
                <a:gd name="T66" fmla="*/ 24 w 103"/>
                <a:gd name="T67" fmla="*/ 21 h 57"/>
                <a:gd name="T68" fmla="*/ 22 w 103"/>
                <a:gd name="T69" fmla="*/ 24 h 57"/>
                <a:gd name="T70" fmla="*/ 22 w 103"/>
                <a:gd name="T71" fmla="*/ 25 h 57"/>
                <a:gd name="T72" fmla="*/ 26 w 103"/>
                <a:gd name="T73" fmla="*/ 28 h 57"/>
                <a:gd name="T74" fmla="*/ 6 w 103"/>
                <a:gd name="T75" fmla="*/ 30 h 57"/>
                <a:gd name="T76" fmla="*/ 16 w 103"/>
                <a:gd name="T77" fmla="*/ 32 h 57"/>
                <a:gd name="T78" fmla="*/ 22 w 103"/>
                <a:gd name="T79" fmla="*/ 37 h 57"/>
                <a:gd name="T80" fmla="*/ 24 w 103"/>
                <a:gd name="T81" fmla="*/ 42 h 57"/>
                <a:gd name="T82" fmla="*/ 14 w 103"/>
                <a:gd name="T83" fmla="*/ 46 h 57"/>
                <a:gd name="T84" fmla="*/ 20 w 103"/>
                <a:gd name="T85" fmla="*/ 50 h 57"/>
                <a:gd name="T86" fmla="*/ 33 w 103"/>
                <a:gd name="T87" fmla="*/ 53 h 57"/>
                <a:gd name="T88" fmla="*/ 49 w 103"/>
                <a:gd name="T89" fmla="*/ 56 h 57"/>
                <a:gd name="T90" fmla="*/ 56 w 103"/>
                <a:gd name="T91" fmla="*/ 51 h 57"/>
                <a:gd name="T92" fmla="*/ 66 w 103"/>
                <a:gd name="T93" fmla="*/ 49 h 57"/>
                <a:gd name="T94" fmla="*/ 75 w 103"/>
                <a:gd name="T95" fmla="*/ 4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3" h="57">
                  <a:moveTo>
                    <a:pt x="75" y="43"/>
                  </a:moveTo>
                  <a:cubicBezTo>
                    <a:pt x="78" y="41"/>
                    <a:pt x="82" y="41"/>
                    <a:pt x="85" y="41"/>
                  </a:cubicBezTo>
                  <a:cubicBezTo>
                    <a:pt x="87" y="41"/>
                    <a:pt x="90" y="36"/>
                    <a:pt x="91" y="34"/>
                  </a:cubicBezTo>
                  <a:cubicBezTo>
                    <a:pt x="91" y="31"/>
                    <a:pt x="96" y="28"/>
                    <a:pt x="99" y="27"/>
                  </a:cubicBezTo>
                  <a:cubicBezTo>
                    <a:pt x="103" y="26"/>
                    <a:pt x="98" y="23"/>
                    <a:pt x="99" y="20"/>
                  </a:cubicBezTo>
                  <a:cubicBezTo>
                    <a:pt x="99" y="17"/>
                    <a:pt x="97" y="16"/>
                    <a:pt x="93" y="15"/>
                  </a:cubicBezTo>
                  <a:cubicBezTo>
                    <a:pt x="89" y="14"/>
                    <a:pt x="92" y="10"/>
                    <a:pt x="90" y="9"/>
                  </a:cubicBezTo>
                  <a:cubicBezTo>
                    <a:pt x="88" y="8"/>
                    <a:pt x="88" y="7"/>
                    <a:pt x="90" y="5"/>
                  </a:cubicBezTo>
                  <a:cubicBezTo>
                    <a:pt x="92" y="3"/>
                    <a:pt x="92" y="2"/>
                    <a:pt x="89" y="3"/>
                  </a:cubicBezTo>
                  <a:cubicBezTo>
                    <a:pt x="86" y="3"/>
                    <a:pt x="86" y="5"/>
                    <a:pt x="84" y="6"/>
                  </a:cubicBezTo>
                  <a:cubicBezTo>
                    <a:pt x="82" y="6"/>
                    <a:pt x="82" y="0"/>
                    <a:pt x="80" y="0"/>
                  </a:cubicBezTo>
                  <a:cubicBezTo>
                    <a:pt x="78" y="0"/>
                    <a:pt x="75" y="3"/>
                    <a:pt x="76" y="5"/>
                  </a:cubicBezTo>
                  <a:cubicBezTo>
                    <a:pt x="77" y="6"/>
                    <a:pt x="75" y="8"/>
                    <a:pt x="72" y="8"/>
                  </a:cubicBezTo>
                  <a:cubicBezTo>
                    <a:pt x="69" y="8"/>
                    <a:pt x="70" y="9"/>
                    <a:pt x="68" y="11"/>
                  </a:cubicBezTo>
                  <a:cubicBezTo>
                    <a:pt x="66" y="12"/>
                    <a:pt x="64" y="8"/>
                    <a:pt x="62" y="9"/>
                  </a:cubicBezTo>
                  <a:cubicBezTo>
                    <a:pt x="60" y="9"/>
                    <a:pt x="62" y="12"/>
                    <a:pt x="62" y="15"/>
                  </a:cubicBezTo>
                  <a:cubicBezTo>
                    <a:pt x="62" y="17"/>
                    <a:pt x="59" y="15"/>
                    <a:pt x="57" y="11"/>
                  </a:cubicBezTo>
                  <a:cubicBezTo>
                    <a:pt x="56" y="8"/>
                    <a:pt x="55" y="7"/>
                    <a:pt x="52" y="9"/>
                  </a:cubicBezTo>
                  <a:cubicBezTo>
                    <a:pt x="49" y="10"/>
                    <a:pt x="51" y="12"/>
                    <a:pt x="49" y="15"/>
                  </a:cubicBezTo>
                  <a:cubicBezTo>
                    <a:pt x="47" y="17"/>
                    <a:pt x="44" y="10"/>
                    <a:pt x="42" y="10"/>
                  </a:cubicBezTo>
                  <a:cubicBezTo>
                    <a:pt x="39" y="10"/>
                    <a:pt x="41" y="13"/>
                    <a:pt x="40" y="15"/>
                  </a:cubicBezTo>
                  <a:cubicBezTo>
                    <a:pt x="39" y="18"/>
                    <a:pt x="39" y="15"/>
                    <a:pt x="37" y="16"/>
                  </a:cubicBezTo>
                  <a:cubicBezTo>
                    <a:pt x="35" y="17"/>
                    <a:pt x="34" y="23"/>
                    <a:pt x="32" y="23"/>
                  </a:cubicBezTo>
                  <a:cubicBezTo>
                    <a:pt x="30" y="24"/>
                    <a:pt x="32" y="12"/>
                    <a:pt x="30" y="12"/>
                  </a:cubicBezTo>
                  <a:cubicBezTo>
                    <a:pt x="29" y="11"/>
                    <a:pt x="29" y="10"/>
                    <a:pt x="27" y="8"/>
                  </a:cubicBezTo>
                  <a:cubicBezTo>
                    <a:pt x="25" y="5"/>
                    <a:pt x="21" y="3"/>
                    <a:pt x="17" y="5"/>
                  </a:cubicBezTo>
                  <a:cubicBezTo>
                    <a:pt x="13" y="6"/>
                    <a:pt x="22" y="10"/>
                    <a:pt x="22" y="12"/>
                  </a:cubicBezTo>
                  <a:cubicBezTo>
                    <a:pt x="21" y="15"/>
                    <a:pt x="15" y="8"/>
                    <a:pt x="13" y="9"/>
                  </a:cubicBezTo>
                  <a:cubicBezTo>
                    <a:pt x="11" y="10"/>
                    <a:pt x="14" y="13"/>
                    <a:pt x="14" y="15"/>
                  </a:cubicBezTo>
                  <a:cubicBezTo>
                    <a:pt x="13" y="17"/>
                    <a:pt x="10" y="14"/>
                    <a:pt x="7" y="14"/>
                  </a:cubicBezTo>
                  <a:cubicBezTo>
                    <a:pt x="3" y="15"/>
                    <a:pt x="8" y="15"/>
                    <a:pt x="9" y="17"/>
                  </a:cubicBezTo>
                  <a:cubicBezTo>
                    <a:pt x="10" y="18"/>
                    <a:pt x="5" y="17"/>
                    <a:pt x="3" y="19"/>
                  </a:cubicBezTo>
                  <a:cubicBezTo>
                    <a:pt x="0" y="21"/>
                    <a:pt x="5" y="21"/>
                    <a:pt x="8" y="21"/>
                  </a:cubicBezTo>
                  <a:cubicBezTo>
                    <a:pt x="12" y="20"/>
                    <a:pt x="21" y="20"/>
                    <a:pt x="24" y="21"/>
                  </a:cubicBezTo>
                  <a:cubicBezTo>
                    <a:pt x="27" y="22"/>
                    <a:pt x="26" y="22"/>
                    <a:pt x="22" y="24"/>
                  </a:cubicBezTo>
                  <a:cubicBezTo>
                    <a:pt x="18" y="25"/>
                    <a:pt x="21" y="26"/>
                    <a:pt x="22" y="25"/>
                  </a:cubicBezTo>
                  <a:cubicBezTo>
                    <a:pt x="24" y="25"/>
                    <a:pt x="25" y="25"/>
                    <a:pt x="26" y="28"/>
                  </a:cubicBezTo>
                  <a:cubicBezTo>
                    <a:pt x="27" y="30"/>
                    <a:pt x="10" y="28"/>
                    <a:pt x="6" y="30"/>
                  </a:cubicBezTo>
                  <a:cubicBezTo>
                    <a:pt x="2" y="33"/>
                    <a:pt x="13" y="32"/>
                    <a:pt x="16" y="32"/>
                  </a:cubicBezTo>
                  <a:cubicBezTo>
                    <a:pt x="19" y="32"/>
                    <a:pt x="19" y="37"/>
                    <a:pt x="22" y="37"/>
                  </a:cubicBezTo>
                  <a:cubicBezTo>
                    <a:pt x="24" y="37"/>
                    <a:pt x="23" y="37"/>
                    <a:pt x="24" y="42"/>
                  </a:cubicBezTo>
                  <a:cubicBezTo>
                    <a:pt x="25" y="47"/>
                    <a:pt x="17" y="45"/>
                    <a:pt x="14" y="46"/>
                  </a:cubicBezTo>
                  <a:cubicBezTo>
                    <a:pt x="10" y="47"/>
                    <a:pt x="16" y="49"/>
                    <a:pt x="20" y="50"/>
                  </a:cubicBezTo>
                  <a:cubicBezTo>
                    <a:pt x="24" y="50"/>
                    <a:pt x="31" y="51"/>
                    <a:pt x="33" y="53"/>
                  </a:cubicBezTo>
                  <a:cubicBezTo>
                    <a:pt x="35" y="55"/>
                    <a:pt x="44" y="57"/>
                    <a:pt x="49" y="56"/>
                  </a:cubicBezTo>
                  <a:cubicBezTo>
                    <a:pt x="52" y="56"/>
                    <a:pt x="54" y="52"/>
                    <a:pt x="56" y="51"/>
                  </a:cubicBezTo>
                  <a:cubicBezTo>
                    <a:pt x="58" y="49"/>
                    <a:pt x="63" y="50"/>
                    <a:pt x="66" y="49"/>
                  </a:cubicBezTo>
                  <a:cubicBezTo>
                    <a:pt x="69" y="49"/>
                    <a:pt x="73" y="45"/>
                    <a:pt x="7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10"/>
            <p:cNvSpPr/>
            <p:nvPr/>
          </p:nvSpPr>
          <p:spPr bwMode="auto">
            <a:xfrm>
              <a:off x="2871" y="1019"/>
              <a:ext cx="97" cy="154"/>
            </a:xfrm>
            <a:custGeom>
              <a:avLst/>
              <a:gdLst>
                <a:gd name="T0" fmla="*/ 4 w 80"/>
                <a:gd name="T1" fmla="*/ 21 h 126"/>
                <a:gd name="T2" fmla="*/ 1 w 80"/>
                <a:gd name="T3" fmla="*/ 25 h 126"/>
                <a:gd name="T4" fmla="*/ 7 w 80"/>
                <a:gd name="T5" fmla="*/ 30 h 126"/>
                <a:gd name="T6" fmla="*/ 11 w 80"/>
                <a:gd name="T7" fmla="*/ 29 h 126"/>
                <a:gd name="T8" fmla="*/ 9 w 80"/>
                <a:gd name="T9" fmla="*/ 33 h 126"/>
                <a:gd name="T10" fmla="*/ 6 w 80"/>
                <a:gd name="T11" fmla="*/ 38 h 126"/>
                <a:gd name="T12" fmla="*/ 13 w 80"/>
                <a:gd name="T13" fmla="*/ 35 h 126"/>
                <a:gd name="T14" fmla="*/ 15 w 80"/>
                <a:gd name="T15" fmla="*/ 40 h 126"/>
                <a:gd name="T16" fmla="*/ 16 w 80"/>
                <a:gd name="T17" fmla="*/ 46 h 126"/>
                <a:gd name="T18" fmla="*/ 14 w 80"/>
                <a:gd name="T19" fmla="*/ 54 h 126"/>
                <a:gd name="T20" fmla="*/ 18 w 80"/>
                <a:gd name="T21" fmla="*/ 60 h 126"/>
                <a:gd name="T22" fmla="*/ 27 w 80"/>
                <a:gd name="T23" fmla="*/ 58 h 126"/>
                <a:gd name="T24" fmla="*/ 29 w 80"/>
                <a:gd name="T25" fmla="*/ 68 h 126"/>
                <a:gd name="T26" fmla="*/ 32 w 80"/>
                <a:gd name="T27" fmla="*/ 74 h 126"/>
                <a:gd name="T28" fmla="*/ 23 w 80"/>
                <a:gd name="T29" fmla="*/ 81 h 126"/>
                <a:gd name="T30" fmla="*/ 16 w 80"/>
                <a:gd name="T31" fmla="*/ 83 h 126"/>
                <a:gd name="T32" fmla="*/ 18 w 80"/>
                <a:gd name="T33" fmla="*/ 88 h 126"/>
                <a:gd name="T34" fmla="*/ 20 w 80"/>
                <a:gd name="T35" fmla="*/ 92 h 126"/>
                <a:gd name="T36" fmla="*/ 9 w 80"/>
                <a:gd name="T37" fmla="*/ 100 h 126"/>
                <a:gd name="T38" fmla="*/ 19 w 80"/>
                <a:gd name="T39" fmla="*/ 104 h 126"/>
                <a:gd name="T40" fmla="*/ 28 w 80"/>
                <a:gd name="T41" fmla="*/ 107 h 126"/>
                <a:gd name="T42" fmla="*/ 17 w 80"/>
                <a:gd name="T43" fmla="*/ 111 h 126"/>
                <a:gd name="T44" fmla="*/ 12 w 80"/>
                <a:gd name="T45" fmla="*/ 118 h 126"/>
                <a:gd name="T46" fmla="*/ 6 w 80"/>
                <a:gd name="T47" fmla="*/ 125 h 126"/>
                <a:gd name="T48" fmla="*/ 18 w 80"/>
                <a:gd name="T49" fmla="*/ 121 h 126"/>
                <a:gd name="T50" fmla="*/ 26 w 80"/>
                <a:gd name="T51" fmla="*/ 120 h 126"/>
                <a:gd name="T52" fmla="*/ 32 w 80"/>
                <a:gd name="T53" fmla="*/ 115 h 126"/>
                <a:gd name="T54" fmla="*/ 42 w 80"/>
                <a:gd name="T55" fmla="*/ 116 h 126"/>
                <a:gd name="T56" fmla="*/ 57 w 80"/>
                <a:gd name="T57" fmla="*/ 113 h 126"/>
                <a:gd name="T58" fmla="*/ 71 w 80"/>
                <a:gd name="T59" fmla="*/ 109 h 126"/>
                <a:gd name="T60" fmla="*/ 67 w 80"/>
                <a:gd name="T61" fmla="*/ 103 h 126"/>
                <a:gd name="T62" fmla="*/ 77 w 80"/>
                <a:gd name="T63" fmla="*/ 90 h 126"/>
                <a:gd name="T64" fmla="*/ 64 w 80"/>
                <a:gd name="T65" fmla="*/ 86 h 126"/>
                <a:gd name="T66" fmla="*/ 64 w 80"/>
                <a:gd name="T67" fmla="*/ 82 h 126"/>
                <a:gd name="T68" fmla="*/ 61 w 80"/>
                <a:gd name="T69" fmla="*/ 75 h 126"/>
                <a:gd name="T70" fmla="*/ 55 w 80"/>
                <a:gd name="T71" fmla="*/ 64 h 126"/>
                <a:gd name="T72" fmla="*/ 46 w 80"/>
                <a:gd name="T73" fmla="*/ 55 h 126"/>
                <a:gd name="T74" fmla="*/ 42 w 80"/>
                <a:gd name="T75" fmla="*/ 43 h 126"/>
                <a:gd name="T76" fmla="*/ 37 w 80"/>
                <a:gd name="T77" fmla="*/ 36 h 126"/>
                <a:gd name="T78" fmla="*/ 45 w 80"/>
                <a:gd name="T79" fmla="*/ 26 h 126"/>
                <a:gd name="T80" fmla="*/ 46 w 80"/>
                <a:gd name="T81" fmla="*/ 18 h 126"/>
                <a:gd name="T82" fmla="*/ 36 w 80"/>
                <a:gd name="T83" fmla="*/ 16 h 126"/>
                <a:gd name="T84" fmla="*/ 23 w 80"/>
                <a:gd name="T85" fmla="*/ 20 h 126"/>
                <a:gd name="T86" fmla="*/ 30 w 80"/>
                <a:gd name="T87" fmla="*/ 10 h 126"/>
                <a:gd name="T88" fmla="*/ 36 w 80"/>
                <a:gd name="T89" fmla="*/ 3 h 126"/>
                <a:gd name="T90" fmla="*/ 28 w 80"/>
                <a:gd name="T91" fmla="*/ 2 h 126"/>
                <a:gd name="T92" fmla="*/ 15 w 80"/>
                <a:gd name="T93" fmla="*/ 3 h 126"/>
                <a:gd name="T94" fmla="*/ 12 w 80"/>
                <a:gd name="T95" fmla="*/ 9 h 126"/>
                <a:gd name="T96" fmla="*/ 15 w 80"/>
                <a:gd name="T97" fmla="*/ 13 h 126"/>
                <a:gd name="T98" fmla="*/ 9 w 80"/>
                <a:gd name="T99" fmla="*/ 19 h 126"/>
                <a:gd name="T100" fmla="*/ 8 w 80"/>
                <a:gd name="T101" fmla="*/ 24 h 126"/>
                <a:gd name="T102" fmla="*/ 4 w 80"/>
                <a:gd name="T103" fmla="*/ 2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0" h="126">
                  <a:moveTo>
                    <a:pt x="4" y="21"/>
                  </a:moveTo>
                  <a:cubicBezTo>
                    <a:pt x="4" y="22"/>
                    <a:pt x="0" y="24"/>
                    <a:pt x="1" y="25"/>
                  </a:cubicBezTo>
                  <a:cubicBezTo>
                    <a:pt x="2" y="27"/>
                    <a:pt x="4" y="30"/>
                    <a:pt x="7" y="30"/>
                  </a:cubicBezTo>
                  <a:cubicBezTo>
                    <a:pt x="9" y="29"/>
                    <a:pt x="12" y="28"/>
                    <a:pt x="11" y="29"/>
                  </a:cubicBezTo>
                  <a:cubicBezTo>
                    <a:pt x="11" y="31"/>
                    <a:pt x="11" y="32"/>
                    <a:pt x="9" y="33"/>
                  </a:cubicBezTo>
                  <a:cubicBezTo>
                    <a:pt x="7" y="34"/>
                    <a:pt x="4" y="37"/>
                    <a:pt x="6" y="38"/>
                  </a:cubicBezTo>
                  <a:cubicBezTo>
                    <a:pt x="7" y="38"/>
                    <a:pt x="14" y="34"/>
                    <a:pt x="13" y="35"/>
                  </a:cubicBezTo>
                  <a:cubicBezTo>
                    <a:pt x="13" y="37"/>
                    <a:pt x="14" y="39"/>
                    <a:pt x="15" y="40"/>
                  </a:cubicBezTo>
                  <a:cubicBezTo>
                    <a:pt x="16" y="41"/>
                    <a:pt x="16" y="44"/>
                    <a:pt x="16" y="46"/>
                  </a:cubicBezTo>
                  <a:cubicBezTo>
                    <a:pt x="15" y="48"/>
                    <a:pt x="15" y="53"/>
                    <a:pt x="14" y="54"/>
                  </a:cubicBezTo>
                  <a:cubicBezTo>
                    <a:pt x="13" y="55"/>
                    <a:pt x="14" y="60"/>
                    <a:pt x="18" y="60"/>
                  </a:cubicBezTo>
                  <a:cubicBezTo>
                    <a:pt x="21" y="60"/>
                    <a:pt x="26" y="57"/>
                    <a:pt x="27" y="58"/>
                  </a:cubicBezTo>
                  <a:cubicBezTo>
                    <a:pt x="28" y="60"/>
                    <a:pt x="27" y="66"/>
                    <a:pt x="29" y="68"/>
                  </a:cubicBezTo>
                  <a:cubicBezTo>
                    <a:pt x="32" y="70"/>
                    <a:pt x="33" y="72"/>
                    <a:pt x="32" y="74"/>
                  </a:cubicBezTo>
                  <a:cubicBezTo>
                    <a:pt x="31" y="76"/>
                    <a:pt x="25" y="81"/>
                    <a:pt x="23" y="81"/>
                  </a:cubicBezTo>
                  <a:cubicBezTo>
                    <a:pt x="22" y="81"/>
                    <a:pt x="17" y="80"/>
                    <a:pt x="16" y="83"/>
                  </a:cubicBezTo>
                  <a:cubicBezTo>
                    <a:pt x="15" y="85"/>
                    <a:pt x="16" y="89"/>
                    <a:pt x="18" y="88"/>
                  </a:cubicBezTo>
                  <a:cubicBezTo>
                    <a:pt x="20" y="87"/>
                    <a:pt x="23" y="88"/>
                    <a:pt x="20" y="92"/>
                  </a:cubicBezTo>
                  <a:cubicBezTo>
                    <a:pt x="16" y="95"/>
                    <a:pt x="9" y="98"/>
                    <a:pt x="9" y="100"/>
                  </a:cubicBezTo>
                  <a:cubicBezTo>
                    <a:pt x="9" y="101"/>
                    <a:pt x="15" y="103"/>
                    <a:pt x="19" y="104"/>
                  </a:cubicBezTo>
                  <a:cubicBezTo>
                    <a:pt x="22" y="105"/>
                    <a:pt x="29" y="106"/>
                    <a:pt x="28" y="107"/>
                  </a:cubicBezTo>
                  <a:cubicBezTo>
                    <a:pt x="27" y="108"/>
                    <a:pt x="19" y="109"/>
                    <a:pt x="17" y="111"/>
                  </a:cubicBezTo>
                  <a:cubicBezTo>
                    <a:pt x="15" y="112"/>
                    <a:pt x="13" y="117"/>
                    <a:pt x="12" y="118"/>
                  </a:cubicBezTo>
                  <a:cubicBezTo>
                    <a:pt x="10" y="120"/>
                    <a:pt x="3" y="124"/>
                    <a:pt x="6" y="125"/>
                  </a:cubicBezTo>
                  <a:cubicBezTo>
                    <a:pt x="9" y="126"/>
                    <a:pt x="15" y="121"/>
                    <a:pt x="18" y="121"/>
                  </a:cubicBezTo>
                  <a:cubicBezTo>
                    <a:pt x="20" y="121"/>
                    <a:pt x="23" y="123"/>
                    <a:pt x="26" y="120"/>
                  </a:cubicBezTo>
                  <a:cubicBezTo>
                    <a:pt x="29" y="117"/>
                    <a:pt x="30" y="114"/>
                    <a:pt x="32" y="115"/>
                  </a:cubicBezTo>
                  <a:cubicBezTo>
                    <a:pt x="34" y="116"/>
                    <a:pt x="37" y="119"/>
                    <a:pt x="42" y="116"/>
                  </a:cubicBezTo>
                  <a:cubicBezTo>
                    <a:pt x="47" y="113"/>
                    <a:pt x="53" y="113"/>
                    <a:pt x="57" y="113"/>
                  </a:cubicBezTo>
                  <a:cubicBezTo>
                    <a:pt x="62" y="112"/>
                    <a:pt x="74" y="110"/>
                    <a:pt x="71" y="109"/>
                  </a:cubicBezTo>
                  <a:cubicBezTo>
                    <a:pt x="69" y="107"/>
                    <a:pt x="64" y="106"/>
                    <a:pt x="67" y="103"/>
                  </a:cubicBezTo>
                  <a:cubicBezTo>
                    <a:pt x="70" y="100"/>
                    <a:pt x="80" y="93"/>
                    <a:pt x="77" y="90"/>
                  </a:cubicBezTo>
                  <a:cubicBezTo>
                    <a:pt x="74" y="86"/>
                    <a:pt x="67" y="85"/>
                    <a:pt x="64" y="86"/>
                  </a:cubicBezTo>
                  <a:cubicBezTo>
                    <a:pt x="61" y="87"/>
                    <a:pt x="64" y="84"/>
                    <a:pt x="64" y="82"/>
                  </a:cubicBezTo>
                  <a:cubicBezTo>
                    <a:pt x="63" y="80"/>
                    <a:pt x="62" y="78"/>
                    <a:pt x="61" y="75"/>
                  </a:cubicBezTo>
                  <a:cubicBezTo>
                    <a:pt x="61" y="72"/>
                    <a:pt x="58" y="66"/>
                    <a:pt x="55" y="64"/>
                  </a:cubicBezTo>
                  <a:cubicBezTo>
                    <a:pt x="52" y="63"/>
                    <a:pt x="47" y="59"/>
                    <a:pt x="46" y="55"/>
                  </a:cubicBezTo>
                  <a:cubicBezTo>
                    <a:pt x="44" y="50"/>
                    <a:pt x="46" y="45"/>
                    <a:pt x="42" y="43"/>
                  </a:cubicBezTo>
                  <a:cubicBezTo>
                    <a:pt x="38" y="40"/>
                    <a:pt x="34" y="40"/>
                    <a:pt x="37" y="36"/>
                  </a:cubicBezTo>
                  <a:cubicBezTo>
                    <a:pt x="40" y="33"/>
                    <a:pt x="43" y="28"/>
                    <a:pt x="45" y="26"/>
                  </a:cubicBezTo>
                  <a:cubicBezTo>
                    <a:pt x="47" y="23"/>
                    <a:pt x="51" y="19"/>
                    <a:pt x="46" y="18"/>
                  </a:cubicBezTo>
                  <a:cubicBezTo>
                    <a:pt x="43" y="17"/>
                    <a:pt x="39" y="16"/>
                    <a:pt x="36" y="16"/>
                  </a:cubicBezTo>
                  <a:cubicBezTo>
                    <a:pt x="34" y="16"/>
                    <a:pt x="23" y="21"/>
                    <a:pt x="23" y="20"/>
                  </a:cubicBezTo>
                  <a:cubicBezTo>
                    <a:pt x="24" y="18"/>
                    <a:pt x="29" y="12"/>
                    <a:pt x="30" y="10"/>
                  </a:cubicBezTo>
                  <a:cubicBezTo>
                    <a:pt x="32" y="9"/>
                    <a:pt x="36" y="6"/>
                    <a:pt x="36" y="3"/>
                  </a:cubicBezTo>
                  <a:cubicBezTo>
                    <a:pt x="36" y="0"/>
                    <a:pt x="31" y="2"/>
                    <a:pt x="28" y="2"/>
                  </a:cubicBezTo>
                  <a:cubicBezTo>
                    <a:pt x="25" y="2"/>
                    <a:pt x="16" y="2"/>
                    <a:pt x="15" y="3"/>
                  </a:cubicBezTo>
                  <a:cubicBezTo>
                    <a:pt x="14" y="3"/>
                    <a:pt x="14" y="8"/>
                    <a:pt x="12" y="9"/>
                  </a:cubicBezTo>
                  <a:cubicBezTo>
                    <a:pt x="11" y="9"/>
                    <a:pt x="16" y="11"/>
                    <a:pt x="15" y="13"/>
                  </a:cubicBezTo>
                  <a:cubicBezTo>
                    <a:pt x="13" y="15"/>
                    <a:pt x="8" y="17"/>
                    <a:pt x="9" y="19"/>
                  </a:cubicBezTo>
                  <a:cubicBezTo>
                    <a:pt x="10" y="20"/>
                    <a:pt x="10" y="24"/>
                    <a:pt x="8" y="24"/>
                  </a:cubicBezTo>
                  <a:cubicBezTo>
                    <a:pt x="6" y="24"/>
                    <a:pt x="5" y="20"/>
                    <a:pt x="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" name="Freeform 11"/>
            <p:cNvSpPr/>
            <p:nvPr/>
          </p:nvSpPr>
          <p:spPr bwMode="auto">
            <a:xfrm>
              <a:off x="2815" y="1085"/>
              <a:ext cx="63" cy="61"/>
            </a:xfrm>
            <a:custGeom>
              <a:avLst/>
              <a:gdLst>
                <a:gd name="T0" fmla="*/ 15 w 51"/>
                <a:gd name="T1" fmla="*/ 50 h 50"/>
                <a:gd name="T2" fmla="*/ 31 w 51"/>
                <a:gd name="T3" fmla="*/ 43 h 50"/>
                <a:gd name="T4" fmla="*/ 43 w 51"/>
                <a:gd name="T5" fmla="*/ 41 h 50"/>
                <a:gd name="T6" fmla="*/ 49 w 51"/>
                <a:gd name="T7" fmla="*/ 26 h 50"/>
                <a:gd name="T8" fmla="*/ 48 w 51"/>
                <a:gd name="T9" fmla="*/ 16 h 50"/>
                <a:gd name="T10" fmla="*/ 49 w 51"/>
                <a:gd name="T11" fmla="*/ 15 h 50"/>
                <a:gd name="T12" fmla="*/ 49 w 51"/>
                <a:gd name="T13" fmla="*/ 15 h 50"/>
                <a:gd name="T14" fmla="*/ 49 w 51"/>
                <a:gd name="T15" fmla="*/ 13 h 50"/>
                <a:gd name="T16" fmla="*/ 49 w 51"/>
                <a:gd name="T17" fmla="*/ 13 h 50"/>
                <a:gd name="T18" fmla="*/ 50 w 51"/>
                <a:gd name="T19" fmla="*/ 12 h 50"/>
                <a:gd name="T20" fmla="*/ 50 w 51"/>
                <a:gd name="T21" fmla="*/ 11 h 50"/>
                <a:gd name="T22" fmla="*/ 50 w 51"/>
                <a:gd name="T23" fmla="*/ 10 h 50"/>
                <a:gd name="T24" fmla="*/ 50 w 51"/>
                <a:gd name="T25" fmla="*/ 9 h 50"/>
                <a:gd name="T26" fmla="*/ 51 w 51"/>
                <a:gd name="T27" fmla="*/ 8 h 50"/>
                <a:gd name="T28" fmla="*/ 51 w 51"/>
                <a:gd name="T29" fmla="*/ 7 h 50"/>
                <a:gd name="T30" fmla="*/ 51 w 51"/>
                <a:gd name="T31" fmla="*/ 6 h 50"/>
                <a:gd name="T32" fmla="*/ 51 w 51"/>
                <a:gd name="T33" fmla="*/ 6 h 50"/>
                <a:gd name="T34" fmla="*/ 51 w 51"/>
                <a:gd name="T35" fmla="*/ 5 h 50"/>
                <a:gd name="T36" fmla="*/ 51 w 51"/>
                <a:gd name="T37" fmla="*/ 4 h 50"/>
                <a:gd name="T38" fmla="*/ 51 w 51"/>
                <a:gd name="T39" fmla="*/ 3 h 50"/>
                <a:gd name="T40" fmla="*/ 50 w 51"/>
                <a:gd name="T41" fmla="*/ 3 h 50"/>
                <a:gd name="T42" fmla="*/ 50 w 51"/>
                <a:gd name="T43" fmla="*/ 3 h 50"/>
                <a:gd name="T44" fmla="*/ 49 w 51"/>
                <a:gd name="T45" fmla="*/ 2 h 50"/>
                <a:gd name="T46" fmla="*/ 48 w 51"/>
                <a:gd name="T47" fmla="*/ 2 h 50"/>
                <a:gd name="T48" fmla="*/ 47 w 51"/>
                <a:gd name="T49" fmla="*/ 2 h 50"/>
                <a:gd name="T50" fmla="*/ 46 w 51"/>
                <a:gd name="T51" fmla="*/ 1 h 50"/>
                <a:gd name="T52" fmla="*/ 44 w 51"/>
                <a:gd name="T53" fmla="*/ 1 h 50"/>
                <a:gd name="T54" fmla="*/ 44 w 51"/>
                <a:gd name="T55" fmla="*/ 1 h 50"/>
                <a:gd name="T56" fmla="*/ 42 w 51"/>
                <a:gd name="T57" fmla="*/ 1 h 50"/>
                <a:gd name="T58" fmla="*/ 41 w 51"/>
                <a:gd name="T59" fmla="*/ 1 h 50"/>
                <a:gd name="T60" fmla="*/ 39 w 51"/>
                <a:gd name="T61" fmla="*/ 1 h 50"/>
                <a:gd name="T62" fmla="*/ 38 w 51"/>
                <a:gd name="T63" fmla="*/ 0 h 50"/>
                <a:gd name="T64" fmla="*/ 36 w 51"/>
                <a:gd name="T65" fmla="*/ 0 h 50"/>
                <a:gd name="T66" fmla="*/ 36 w 51"/>
                <a:gd name="T67" fmla="*/ 0 h 50"/>
                <a:gd name="T68" fmla="*/ 34 w 51"/>
                <a:gd name="T69" fmla="*/ 1 h 50"/>
                <a:gd name="T70" fmla="*/ 24 w 51"/>
                <a:gd name="T71" fmla="*/ 7 h 50"/>
                <a:gd name="T72" fmla="*/ 26 w 51"/>
                <a:gd name="T73" fmla="*/ 12 h 50"/>
                <a:gd name="T74" fmla="*/ 12 w 51"/>
                <a:gd name="T75" fmla="*/ 13 h 50"/>
                <a:gd name="T76" fmla="*/ 16 w 51"/>
                <a:gd name="T77" fmla="*/ 18 h 50"/>
                <a:gd name="T78" fmla="*/ 12 w 51"/>
                <a:gd name="T79" fmla="*/ 23 h 50"/>
                <a:gd name="T80" fmla="*/ 16 w 51"/>
                <a:gd name="T81" fmla="*/ 26 h 50"/>
                <a:gd name="T82" fmla="*/ 18 w 51"/>
                <a:gd name="T83" fmla="*/ 29 h 50"/>
                <a:gd name="T84" fmla="*/ 15 w 51"/>
                <a:gd name="T85" fmla="*/ 35 h 50"/>
                <a:gd name="T86" fmla="*/ 16 w 51"/>
                <a:gd name="T87" fmla="*/ 37 h 50"/>
                <a:gd name="T88" fmla="*/ 6 w 51"/>
                <a:gd name="T89" fmla="*/ 42 h 50"/>
                <a:gd name="T90" fmla="*/ 15 w 51"/>
                <a:gd name="T91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1" h="50">
                  <a:moveTo>
                    <a:pt x="15" y="50"/>
                  </a:moveTo>
                  <a:cubicBezTo>
                    <a:pt x="20" y="50"/>
                    <a:pt x="28" y="45"/>
                    <a:pt x="31" y="43"/>
                  </a:cubicBezTo>
                  <a:cubicBezTo>
                    <a:pt x="33" y="42"/>
                    <a:pt x="41" y="41"/>
                    <a:pt x="43" y="41"/>
                  </a:cubicBezTo>
                  <a:cubicBezTo>
                    <a:pt x="45" y="41"/>
                    <a:pt x="49" y="29"/>
                    <a:pt x="49" y="26"/>
                  </a:cubicBezTo>
                  <a:cubicBezTo>
                    <a:pt x="49" y="24"/>
                    <a:pt x="47" y="19"/>
                    <a:pt x="48" y="16"/>
                  </a:cubicBezTo>
                  <a:cubicBezTo>
                    <a:pt x="48" y="16"/>
                    <a:pt x="48" y="15"/>
                    <a:pt x="49" y="15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49" y="14"/>
                    <a:pt x="49" y="14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9"/>
                    <a:pt x="50" y="9"/>
                  </a:cubicBezTo>
                  <a:cubicBezTo>
                    <a:pt x="51" y="9"/>
                    <a:pt x="51" y="8"/>
                    <a:pt x="51" y="8"/>
                  </a:cubicBezTo>
                  <a:cubicBezTo>
                    <a:pt x="51" y="8"/>
                    <a:pt x="51" y="7"/>
                    <a:pt x="51" y="7"/>
                  </a:cubicBezTo>
                  <a:cubicBezTo>
                    <a:pt x="51" y="7"/>
                    <a:pt x="51" y="7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1" y="5"/>
                    <a:pt x="51" y="4"/>
                    <a:pt x="51" y="4"/>
                  </a:cubicBezTo>
                  <a:cubicBezTo>
                    <a:pt x="51" y="4"/>
                    <a:pt x="51" y="4"/>
                    <a:pt x="51" y="3"/>
                  </a:cubicBezTo>
                  <a:cubicBezTo>
                    <a:pt x="51" y="3"/>
                    <a:pt x="51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7" y="2"/>
                    <a:pt x="47" y="2"/>
                  </a:cubicBezTo>
                  <a:cubicBezTo>
                    <a:pt x="47" y="2"/>
                    <a:pt x="46" y="1"/>
                    <a:pt x="46" y="1"/>
                  </a:cubicBezTo>
                  <a:cubicBezTo>
                    <a:pt x="45" y="1"/>
                    <a:pt x="45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2" y="1"/>
                    <a:pt x="42" y="1"/>
                  </a:cubicBezTo>
                  <a:cubicBezTo>
                    <a:pt x="42" y="1"/>
                    <a:pt x="41" y="1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9" y="1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1"/>
                    <a:pt x="34" y="1"/>
                  </a:cubicBezTo>
                  <a:cubicBezTo>
                    <a:pt x="30" y="1"/>
                    <a:pt x="25" y="6"/>
                    <a:pt x="24" y="7"/>
                  </a:cubicBezTo>
                  <a:cubicBezTo>
                    <a:pt x="23" y="8"/>
                    <a:pt x="27" y="11"/>
                    <a:pt x="26" y="12"/>
                  </a:cubicBezTo>
                  <a:cubicBezTo>
                    <a:pt x="24" y="13"/>
                    <a:pt x="18" y="13"/>
                    <a:pt x="12" y="13"/>
                  </a:cubicBezTo>
                  <a:cubicBezTo>
                    <a:pt x="7" y="14"/>
                    <a:pt x="13" y="15"/>
                    <a:pt x="16" y="18"/>
                  </a:cubicBezTo>
                  <a:cubicBezTo>
                    <a:pt x="18" y="21"/>
                    <a:pt x="16" y="20"/>
                    <a:pt x="12" y="23"/>
                  </a:cubicBezTo>
                  <a:cubicBezTo>
                    <a:pt x="8" y="26"/>
                    <a:pt x="11" y="25"/>
                    <a:pt x="16" y="26"/>
                  </a:cubicBezTo>
                  <a:cubicBezTo>
                    <a:pt x="21" y="26"/>
                    <a:pt x="21" y="27"/>
                    <a:pt x="18" y="29"/>
                  </a:cubicBezTo>
                  <a:cubicBezTo>
                    <a:pt x="16" y="30"/>
                    <a:pt x="12" y="35"/>
                    <a:pt x="15" y="35"/>
                  </a:cubicBezTo>
                  <a:cubicBezTo>
                    <a:pt x="18" y="35"/>
                    <a:pt x="19" y="36"/>
                    <a:pt x="16" y="37"/>
                  </a:cubicBezTo>
                  <a:cubicBezTo>
                    <a:pt x="14" y="38"/>
                    <a:pt x="11" y="39"/>
                    <a:pt x="6" y="42"/>
                  </a:cubicBezTo>
                  <a:cubicBezTo>
                    <a:pt x="0" y="44"/>
                    <a:pt x="11" y="50"/>
                    <a:pt x="15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" name="Freeform 12"/>
            <p:cNvSpPr/>
            <p:nvPr/>
          </p:nvSpPr>
          <p:spPr bwMode="auto">
            <a:xfrm>
              <a:off x="2867" y="1025"/>
              <a:ext cx="16" cy="16"/>
            </a:xfrm>
            <a:custGeom>
              <a:avLst/>
              <a:gdLst>
                <a:gd name="T0" fmla="*/ 3 w 13"/>
                <a:gd name="T1" fmla="*/ 11 h 13"/>
                <a:gd name="T2" fmla="*/ 10 w 13"/>
                <a:gd name="T3" fmla="*/ 2 h 13"/>
                <a:gd name="T4" fmla="*/ 0 w 13"/>
                <a:gd name="T5" fmla="*/ 7 h 13"/>
                <a:gd name="T6" fmla="*/ 3 w 13"/>
                <a:gd name="T7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3">
                  <a:moveTo>
                    <a:pt x="3" y="11"/>
                  </a:moveTo>
                  <a:cubicBezTo>
                    <a:pt x="6" y="9"/>
                    <a:pt x="13" y="0"/>
                    <a:pt x="10" y="2"/>
                  </a:cubicBezTo>
                  <a:cubicBezTo>
                    <a:pt x="7" y="3"/>
                    <a:pt x="1" y="6"/>
                    <a:pt x="0" y="7"/>
                  </a:cubicBezTo>
                  <a:cubicBezTo>
                    <a:pt x="0" y="9"/>
                    <a:pt x="0" y="13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4" name="Freeform 13"/>
            <p:cNvSpPr/>
            <p:nvPr/>
          </p:nvSpPr>
          <p:spPr bwMode="auto">
            <a:xfrm>
              <a:off x="3037" y="1281"/>
              <a:ext cx="16" cy="26"/>
            </a:xfrm>
            <a:custGeom>
              <a:avLst/>
              <a:gdLst>
                <a:gd name="T0" fmla="*/ 11 w 13"/>
                <a:gd name="T1" fmla="*/ 11 h 21"/>
                <a:gd name="T2" fmla="*/ 10 w 13"/>
                <a:gd name="T3" fmla="*/ 1 h 21"/>
                <a:gd name="T4" fmla="*/ 2 w 13"/>
                <a:gd name="T5" fmla="*/ 8 h 21"/>
                <a:gd name="T6" fmla="*/ 5 w 13"/>
                <a:gd name="T7" fmla="*/ 20 h 21"/>
                <a:gd name="T8" fmla="*/ 11 w 13"/>
                <a:gd name="T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1">
                  <a:moveTo>
                    <a:pt x="11" y="11"/>
                  </a:moveTo>
                  <a:cubicBezTo>
                    <a:pt x="11" y="8"/>
                    <a:pt x="13" y="0"/>
                    <a:pt x="10" y="1"/>
                  </a:cubicBezTo>
                  <a:cubicBezTo>
                    <a:pt x="8" y="2"/>
                    <a:pt x="4" y="5"/>
                    <a:pt x="2" y="8"/>
                  </a:cubicBezTo>
                  <a:cubicBezTo>
                    <a:pt x="0" y="10"/>
                    <a:pt x="3" y="21"/>
                    <a:pt x="5" y="20"/>
                  </a:cubicBezTo>
                  <a:cubicBezTo>
                    <a:pt x="7" y="20"/>
                    <a:pt x="11" y="15"/>
                    <a:pt x="1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" name="Freeform 14"/>
            <p:cNvSpPr/>
            <p:nvPr/>
          </p:nvSpPr>
          <p:spPr bwMode="auto">
            <a:xfrm>
              <a:off x="3032" y="1304"/>
              <a:ext cx="23" cy="38"/>
            </a:xfrm>
            <a:custGeom>
              <a:avLst/>
              <a:gdLst>
                <a:gd name="T0" fmla="*/ 3 w 19"/>
                <a:gd name="T1" fmla="*/ 30 h 31"/>
                <a:gd name="T2" fmla="*/ 15 w 19"/>
                <a:gd name="T3" fmla="*/ 23 h 31"/>
                <a:gd name="T4" fmla="*/ 11 w 19"/>
                <a:gd name="T5" fmla="*/ 5 h 31"/>
                <a:gd name="T6" fmla="*/ 3 w 19"/>
                <a:gd name="T7" fmla="*/ 16 h 31"/>
                <a:gd name="T8" fmla="*/ 3 w 19"/>
                <a:gd name="T9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1">
                  <a:moveTo>
                    <a:pt x="3" y="30"/>
                  </a:moveTo>
                  <a:cubicBezTo>
                    <a:pt x="6" y="31"/>
                    <a:pt x="14" y="27"/>
                    <a:pt x="15" y="23"/>
                  </a:cubicBezTo>
                  <a:cubicBezTo>
                    <a:pt x="15" y="20"/>
                    <a:pt x="19" y="0"/>
                    <a:pt x="11" y="5"/>
                  </a:cubicBezTo>
                  <a:cubicBezTo>
                    <a:pt x="8" y="7"/>
                    <a:pt x="3" y="14"/>
                    <a:pt x="3" y="16"/>
                  </a:cubicBezTo>
                  <a:cubicBezTo>
                    <a:pt x="3" y="18"/>
                    <a:pt x="0" y="28"/>
                    <a:pt x="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" name="Freeform 15"/>
            <p:cNvSpPr/>
            <p:nvPr/>
          </p:nvSpPr>
          <p:spPr bwMode="auto">
            <a:xfrm>
              <a:off x="3082" y="1353"/>
              <a:ext cx="38" cy="22"/>
            </a:xfrm>
            <a:custGeom>
              <a:avLst/>
              <a:gdLst>
                <a:gd name="T0" fmla="*/ 21 w 31"/>
                <a:gd name="T1" fmla="*/ 3 h 18"/>
                <a:gd name="T2" fmla="*/ 8 w 31"/>
                <a:gd name="T3" fmla="*/ 2 h 18"/>
                <a:gd name="T4" fmla="*/ 1 w 31"/>
                <a:gd name="T5" fmla="*/ 3 h 18"/>
                <a:gd name="T6" fmla="*/ 13 w 31"/>
                <a:gd name="T7" fmla="*/ 10 h 18"/>
                <a:gd name="T8" fmla="*/ 25 w 31"/>
                <a:gd name="T9" fmla="*/ 16 h 18"/>
                <a:gd name="T10" fmla="*/ 29 w 31"/>
                <a:gd name="T11" fmla="*/ 9 h 18"/>
                <a:gd name="T12" fmla="*/ 30 w 31"/>
                <a:gd name="T13" fmla="*/ 2 h 18"/>
                <a:gd name="T14" fmla="*/ 21 w 31"/>
                <a:gd name="T15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8">
                  <a:moveTo>
                    <a:pt x="21" y="3"/>
                  </a:moveTo>
                  <a:cubicBezTo>
                    <a:pt x="18" y="4"/>
                    <a:pt x="11" y="3"/>
                    <a:pt x="8" y="2"/>
                  </a:cubicBezTo>
                  <a:cubicBezTo>
                    <a:pt x="5" y="0"/>
                    <a:pt x="2" y="2"/>
                    <a:pt x="1" y="3"/>
                  </a:cubicBezTo>
                  <a:cubicBezTo>
                    <a:pt x="0" y="5"/>
                    <a:pt x="10" y="8"/>
                    <a:pt x="13" y="10"/>
                  </a:cubicBezTo>
                  <a:cubicBezTo>
                    <a:pt x="16" y="11"/>
                    <a:pt x="19" y="14"/>
                    <a:pt x="25" y="16"/>
                  </a:cubicBezTo>
                  <a:cubicBezTo>
                    <a:pt x="30" y="18"/>
                    <a:pt x="29" y="12"/>
                    <a:pt x="29" y="9"/>
                  </a:cubicBezTo>
                  <a:cubicBezTo>
                    <a:pt x="28" y="7"/>
                    <a:pt x="29" y="4"/>
                    <a:pt x="30" y="2"/>
                  </a:cubicBezTo>
                  <a:cubicBezTo>
                    <a:pt x="31" y="1"/>
                    <a:pt x="24" y="2"/>
                    <a:pt x="2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" name="Freeform 16"/>
            <p:cNvSpPr/>
            <p:nvPr/>
          </p:nvSpPr>
          <p:spPr bwMode="auto">
            <a:xfrm>
              <a:off x="3218" y="1388"/>
              <a:ext cx="43" cy="7"/>
            </a:xfrm>
            <a:custGeom>
              <a:avLst/>
              <a:gdLst>
                <a:gd name="T0" fmla="*/ 29 w 35"/>
                <a:gd name="T1" fmla="*/ 6 h 6"/>
                <a:gd name="T2" fmla="*/ 13 w 35"/>
                <a:gd name="T3" fmla="*/ 1 h 6"/>
                <a:gd name="T4" fmla="*/ 1 w 35"/>
                <a:gd name="T5" fmla="*/ 2 h 6"/>
                <a:gd name="T6" fmla="*/ 12 w 35"/>
                <a:gd name="T7" fmla="*/ 5 h 6"/>
                <a:gd name="T8" fmla="*/ 29 w 35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">
                  <a:moveTo>
                    <a:pt x="29" y="6"/>
                  </a:moveTo>
                  <a:cubicBezTo>
                    <a:pt x="35" y="5"/>
                    <a:pt x="17" y="1"/>
                    <a:pt x="13" y="1"/>
                  </a:cubicBezTo>
                  <a:cubicBezTo>
                    <a:pt x="8" y="0"/>
                    <a:pt x="3" y="1"/>
                    <a:pt x="1" y="2"/>
                  </a:cubicBezTo>
                  <a:cubicBezTo>
                    <a:pt x="0" y="3"/>
                    <a:pt x="9" y="4"/>
                    <a:pt x="12" y="5"/>
                  </a:cubicBezTo>
                  <a:cubicBezTo>
                    <a:pt x="16" y="6"/>
                    <a:pt x="22" y="6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" name="Freeform 17"/>
            <p:cNvSpPr/>
            <p:nvPr/>
          </p:nvSpPr>
          <p:spPr bwMode="auto">
            <a:xfrm>
              <a:off x="2683" y="531"/>
              <a:ext cx="2384" cy="1872"/>
            </a:xfrm>
            <a:custGeom>
              <a:avLst/>
              <a:gdLst>
                <a:gd name="T0" fmla="*/ 1724 w 1948"/>
                <a:gd name="T1" fmla="*/ 199 h 1528"/>
                <a:gd name="T2" fmla="*/ 1461 w 1948"/>
                <a:gd name="T3" fmla="*/ 147 h 1528"/>
                <a:gd name="T4" fmla="*/ 1350 w 1948"/>
                <a:gd name="T5" fmla="*/ 143 h 1528"/>
                <a:gd name="T6" fmla="*/ 1209 w 1948"/>
                <a:gd name="T7" fmla="*/ 95 h 1528"/>
                <a:gd name="T8" fmla="*/ 1098 w 1948"/>
                <a:gd name="T9" fmla="*/ 37 h 1528"/>
                <a:gd name="T10" fmla="*/ 955 w 1948"/>
                <a:gd name="T11" fmla="*/ 142 h 1528"/>
                <a:gd name="T12" fmla="*/ 892 w 1948"/>
                <a:gd name="T13" fmla="*/ 202 h 1528"/>
                <a:gd name="T14" fmla="*/ 873 w 1948"/>
                <a:gd name="T15" fmla="*/ 158 h 1528"/>
                <a:gd name="T16" fmla="*/ 754 w 1948"/>
                <a:gd name="T17" fmla="*/ 219 h 1528"/>
                <a:gd name="T18" fmla="*/ 634 w 1948"/>
                <a:gd name="T19" fmla="*/ 257 h 1528"/>
                <a:gd name="T20" fmla="*/ 521 w 1948"/>
                <a:gd name="T21" fmla="*/ 253 h 1528"/>
                <a:gd name="T22" fmla="*/ 495 w 1948"/>
                <a:gd name="T23" fmla="*/ 192 h 1528"/>
                <a:gd name="T24" fmla="*/ 435 w 1948"/>
                <a:gd name="T25" fmla="*/ 183 h 1528"/>
                <a:gd name="T26" fmla="*/ 373 w 1948"/>
                <a:gd name="T27" fmla="*/ 227 h 1528"/>
                <a:gd name="T28" fmla="*/ 297 w 1948"/>
                <a:gd name="T29" fmla="*/ 331 h 1528"/>
                <a:gd name="T30" fmla="*/ 319 w 1948"/>
                <a:gd name="T31" fmla="*/ 386 h 1528"/>
                <a:gd name="T32" fmla="*/ 383 w 1948"/>
                <a:gd name="T33" fmla="*/ 353 h 1528"/>
                <a:gd name="T34" fmla="*/ 445 w 1948"/>
                <a:gd name="T35" fmla="*/ 378 h 1528"/>
                <a:gd name="T36" fmla="*/ 415 w 1948"/>
                <a:gd name="T37" fmla="*/ 445 h 1528"/>
                <a:gd name="T38" fmla="*/ 312 w 1948"/>
                <a:gd name="T39" fmla="*/ 460 h 1528"/>
                <a:gd name="T40" fmla="*/ 297 w 1948"/>
                <a:gd name="T41" fmla="*/ 456 h 1528"/>
                <a:gd name="T42" fmla="*/ 229 w 1948"/>
                <a:gd name="T43" fmla="*/ 508 h 1528"/>
                <a:gd name="T44" fmla="*/ 118 w 1948"/>
                <a:gd name="T45" fmla="*/ 629 h 1528"/>
                <a:gd name="T46" fmla="*/ 236 w 1948"/>
                <a:gd name="T47" fmla="*/ 625 h 1528"/>
                <a:gd name="T48" fmla="*/ 373 w 1948"/>
                <a:gd name="T49" fmla="*/ 657 h 1528"/>
                <a:gd name="T50" fmla="*/ 376 w 1948"/>
                <a:gd name="T51" fmla="*/ 612 h 1528"/>
                <a:gd name="T52" fmla="*/ 421 w 1948"/>
                <a:gd name="T53" fmla="*/ 669 h 1528"/>
                <a:gd name="T54" fmla="*/ 477 w 1948"/>
                <a:gd name="T55" fmla="*/ 638 h 1528"/>
                <a:gd name="T56" fmla="*/ 549 w 1948"/>
                <a:gd name="T57" fmla="*/ 589 h 1528"/>
                <a:gd name="T58" fmla="*/ 607 w 1948"/>
                <a:gd name="T59" fmla="*/ 609 h 1528"/>
                <a:gd name="T60" fmla="*/ 488 w 1948"/>
                <a:gd name="T61" fmla="*/ 684 h 1528"/>
                <a:gd name="T62" fmla="*/ 550 w 1948"/>
                <a:gd name="T63" fmla="*/ 739 h 1528"/>
                <a:gd name="T64" fmla="*/ 315 w 1948"/>
                <a:gd name="T65" fmla="*/ 728 h 1528"/>
                <a:gd name="T66" fmla="*/ 104 w 1948"/>
                <a:gd name="T67" fmla="*/ 737 h 1528"/>
                <a:gd name="T68" fmla="*/ 11 w 1948"/>
                <a:gd name="T69" fmla="*/ 917 h 1528"/>
                <a:gd name="T70" fmla="*/ 42 w 1948"/>
                <a:gd name="T71" fmla="*/ 997 h 1528"/>
                <a:gd name="T72" fmla="*/ 164 w 1948"/>
                <a:gd name="T73" fmla="*/ 1032 h 1528"/>
                <a:gd name="T74" fmla="*/ 224 w 1948"/>
                <a:gd name="T75" fmla="*/ 1016 h 1528"/>
                <a:gd name="T76" fmla="*/ 273 w 1948"/>
                <a:gd name="T77" fmla="*/ 1094 h 1528"/>
                <a:gd name="T78" fmla="*/ 300 w 1948"/>
                <a:gd name="T79" fmla="*/ 1273 h 1528"/>
                <a:gd name="T80" fmla="*/ 352 w 1948"/>
                <a:gd name="T81" fmla="*/ 1457 h 1528"/>
                <a:gd name="T82" fmla="*/ 570 w 1948"/>
                <a:gd name="T83" fmla="*/ 1370 h 1528"/>
                <a:gd name="T84" fmla="*/ 630 w 1948"/>
                <a:gd name="T85" fmla="*/ 1103 h 1528"/>
                <a:gd name="T86" fmla="*/ 598 w 1948"/>
                <a:gd name="T87" fmla="*/ 895 h 1528"/>
                <a:gd name="T88" fmla="*/ 636 w 1948"/>
                <a:gd name="T89" fmla="*/ 902 h 1528"/>
                <a:gd name="T90" fmla="*/ 777 w 1948"/>
                <a:gd name="T91" fmla="*/ 890 h 1528"/>
                <a:gd name="T92" fmla="*/ 725 w 1948"/>
                <a:gd name="T93" fmla="*/ 818 h 1528"/>
                <a:gd name="T94" fmla="*/ 699 w 1948"/>
                <a:gd name="T95" fmla="*/ 761 h 1528"/>
                <a:gd name="T96" fmla="*/ 908 w 1948"/>
                <a:gd name="T97" fmla="*/ 843 h 1528"/>
                <a:gd name="T98" fmla="*/ 1122 w 1948"/>
                <a:gd name="T99" fmla="*/ 851 h 1528"/>
                <a:gd name="T100" fmla="*/ 1234 w 1948"/>
                <a:gd name="T101" fmla="*/ 946 h 1528"/>
                <a:gd name="T102" fmla="*/ 1313 w 1948"/>
                <a:gd name="T103" fmla="*/ 1069 h 1528"/>
                <a:gd name="T104" fmla="*/ 1265 w 1948"/>
                <a:gd name="T105" fmla="*/ 946 h 1528"/>
                <a:gd name="T106" fmla="*/ 1306 w 1948"/>
                <a:gd name="T107" fmla="*/ 864 h 1528"/>
                <a:gd name="T108" fmla="*/ 1440 w 1948"/>
                <a:gd name="T109" fmla="*/ 783 h 1528"/>
                <a:gd name="T110" fmla="*/ 1441 w 1948"/>
                <a:gd name="T111" fmla="*/ 652 h 1528"/>
                <a:gd name="T112" fmla="*/ 1495 w 1948"/>
                <a:gd name="T113" fmla="*/ 674 h 1528"/>
                <a:gd name="T114" fmla="*/ 1535 w 1948"/>
                <a:gd name="T115" fmla="*/ 467 h 1528"/>
                <a:gd name="T116" fmla="*/ 1667 w 1948"/>
                <a:gd name="T117" fmla="*/ 387 h 1528"/>
                <a:gd name="T118" fmla="*/ 1725 w 1948"/>
                <a:gd name="T119" fmla="*/ 512 h 1528"/>
                <a:gd name="T120" fmla="*/ 1786 w 1948"/>
                <a:gd name="T121" fmla="*/ 367 h 1528"/>
                <a:gd name="T122" fmla="*/ 1866 w 1948"/>
                <a:gd name="T123" fmla="*/ 278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48" h="1528">
                  <a:moveTo>
                    <a:pt x="1940" y="269"/>
                  </a:moveTo>
                  <a:cubicBezTo>
                    <a:pt x="1934" y="268"/>
                    <a:pt x="1933" y="263"/>
                    <a:pt x="1932" y="261"/>
                  </a:cubicBezTo>
                  <a:cubicBezTo>
                    <a:pt x="1930" y="259"/>
                    <a:pt x="1929" y="260"/>
                    <a:pt x="1928" y="261"/>
                  </a:cubicBezTo>
                  <a:cubicBezTo>
                    <a:pt x="1926" y="262"/>
                    <a:pt x="1923" y="254"/>
                    <a:pt x="1921" y="255"/>
                  </a:cubicBezTo>
                  <a:cubicBezTo>
                    <a:pt x="1918" y="255"/>
                    <a:pt x="1914" y="253"/>
                    <a:pt x="1913" y="253"/>
                  </a:cubicBezTo>
                  <a:cubicBezTo>
                    <a:pt x="1912" y="254"/>
                    <a:pt x="1905" y="252"/>
                    <a:pt x="1904" y="254"/>
                  </a:cubicBezTo>
                  <a:cubicBezTo>
                    <a:pt x="1902" y="255"/>
                    <a:pt x="1906" y="265"/>
                    <a:pt x="1904" y="265"/>
                  </a:cubicBezTo>
                  <a:cubicBezTo>
                    <a:pt x="1903" y="266"/>
                    <a:pt x="1897" y="249"/>
                    <a:pt x="1897" y="248"/>
                  </a:cubicBezTo>
                  <a:cubicBezTo>
                    <a:pt x="1896" y="246"/>
                    <a:pt x="1893" y="242"/>
                    <a:pt x="1892" y="242"/>
                  </a:cubicBezTo>
                  <a:cubicBezTo>
                    <a:pt x="1891" y="242"/>
                    <a:pt x="1882" y="241"/>
                    <a:pt x="1877" y="241"/>
                  </a:cubicBezTo>
                  <a:cubicBezTo>
                    <a:pt x="1873" y="240"/>
                    <a:pt x="1869" y="233"/>
                    <a:pt x="1866" y="232"/>
                  </a:cubicBezTo>
                  <a:cubicBezTo>
                    <a:pt x="1862" y="232"/>
                    <a:pt x="1856" y="230"/>
                    <a:pt x="1852" y="228"/>
                  </a:cubicBezTo>
                  <a:cubicBezTo>
                    <a:pt x="1848" y="226"/>
                    <a:pt x="1847" y="225"/>
                    <a:pt x="1840" y="223"/>
                  </a:cubicBezTo>
                  <a:cubicBezTo>
                    <a:pt x="1834" y="220"/>
                    <a:pt x="1833" y="218"/>
                    <a:pt x="1830" y="216"/>
                  </a:cubicBezTo>
                  <a:cubicBezTo>
                    <a:pt x="1827" y="214"/>
                    <a:pt x="1825" y="215"/>
                    <a:pt x="1823" y="214"/>
                  </a:cubicBezTo>
                  <a:cubicBezTo>
                    <a:pt x="1820" y="213"/>
                    <a:pt x="1819" y="208"/>
                    <a:pt x="1816" y="207"/>
                  </a:cubicBezTo>
                  <a:cubicBezTo>
                    <a:pt x="1813" y="206"/>
                    <a:pt x="1806" y="204"/>
                    <a:pt x="1802" y="203"/>
                  </a:cubicBezTo>
                  <a:cubicBezTo>
                    <a:pt x="1798" y="202"/>
                    <a:pt x="1799" y="199"/>
                    <a:pt x="1792" y="196"/>
                  </a:cubicBezTo>
                  <a:cubicBezTo>
                    <a:pt x="1785" y="194"/>
                    <a:pt x="1765" y="196"/>
                    <a:pt x="1758" y="195"/>
                  </a:cubicBezTo>
                  <a:cubicBezTo>
                    <a:pt x="1752" y="195"/>
                    <a:pt x="1747" y="190"/>
                    <a:pt x="1746" y="192"/>
                  </a:cubicBezTo>
                  <a:cubicBezTo>
                    <a:pt x="1744" y="194"/>
                    <a:pt x="1747" y="195"/>
                    <a:pt x="1749" y="197"/>
                  </a:cubicBezTo>
                  <a:cubicBezTo>
                    <a:pt x="1750" y="198"/>
                    <a:pt x="1744" y="198"/>
                    <a:pt x="1745" y="200"/>
                  </a:cubicBezTo>
                  <a:cubicBezTo>
                    <a:pt x="1745" y="202"/>
                    <a:pt x="1747" y="204"/>
                    <a:pt x="1750" y="204"/>
                  </a:cubicBezTo>
                  <a:cubicBezTo>
                    <a:pt x="1753" y="205"/>
                    <a:pt x="1752" y="206"/>
                    <a:pt x="1752" y="208"/>
                  </a:cubicBezTo>
                  <a:cubicBezTo>
                    <a:pt x="1751" y="210"/>
                    <a:pt x="1752" y="212"/>
                    <a:pt x="1755" y="213"/>
                  </a:cubicBezTo>
                  <a:cubicBezTo>
                    <a:pt x="1757" y="214"/>
                    <a:pt x="1755" y="216"/>
                    <a:pt x="1753" y="217"/>
                  </a:cubicBezTo>
                  <a:cubicBezTo>
                    <a:pt x="1752" y="217"/>
                    <a:pt x="1753" y="222"/>
                    <a:pt x="1751" y="222"/>
                  </a:cubicBezTo>
                  <a:cubicBezTo>
                    <a:pt x="1750" y="223"/>
                    <a:pt x="1747" y="219"/>
                    <a:pt x="1746" y="218"/>
                  </a:cubicBezTo>
                  <a:cubicBezTo>
                    <a:pt x="1744" y="218"/>
                    <a:pt x="1746" y="222"/>
                    <a:pt x="1745" y="223"/>
                  </a:cubicBezTo>
                  <a:cubicBezTo>
                    <a:pt x="1745" y="224"/>
                    <a:pt x="1740" y="217"/>
                    <a:pt x="1740" y="215"/>
                  </a:cubicBezTo>
                  <a:cubicBezTo>
                    <a:pt x="1739" y="213"/>
                    <a:pt x="1731" y="210"/>
                    <a:pt x="1729" y="208"/>
                  </a:cubicBezTo>
                  <a:cubicBezTo>
                    <a:pt x="1727" y="206"/>
                    <a:pt x="1726" y="200"/>
                    <a:pt x="1724" y="199"/>
                  </a:cubicBezTo>
                  <a:cubicBezTo>
                    <a:pt x="1721" y="198"/>
                    <a:pt x="1722" y="199"/>
                    <a:pt x="1722" y="201"/>
                  </a:cubicBezTo>
                  <a:cubicBezTo>
                    <a:pt x="1722" y="203"/>
                    <a:pt x="1705" y="202"/>
                    <a:pt x="1699" y="201"/>
                  </a:cubicBezTo>
                  <a:cubicBezTo>
                    <a:pt x="1694" y="199"/>
                    <a:pt x="1682" y="198"/>
                    <a:pt x="1679" y="199"/>
                  </a:cubicBezTo>
                  <a:cubicBezTo>
                    <a:pt x="1675" y="200"/>
                    <a:pt x="1672" y="203"/>
                    <a:pt x="1672" y="206"/>
                  </a:cubicBezTo>
                  <a:cubicBezTo>
                    <a:pt x="1671" y="208"/>
                    <a:pt x="1674" y="216"/>
                    <a:pt x="1673" y="217"/>
                  </a:cubicBezTo>
                  <a:cubicBezTo>
                    <a:pt x="1672" y="218"/>
                    <a:pt x="1668" y="210"/>
                    <a:pt x="1668" y="208"/>
                  </a:cubicBezTo>
                  <a:cubicBezTo>
                    <a:pt x="1669" y="207"/>
                    <a:pt x="1665" y="206"/>
                    <a:pt x="1662" y="204"/>
                  </a:cubicBezTo>
                  <a:cubicBezTo>
                    <a:pt x="1658" y="201"/>
                    <a:pt x="1656" y="199"/>
                    <a:pt x="1653" y="197"/>
                  </a:cubicBezTo>
                  <a:cubicBezTo>
                    <a:pt x="1650" y="195"/>
                    <a:pt x="1652" y="196"/>
                    <a:pt x="1652" y="194"/>
                  </a:cubicBezTo>
                  <a:cubicBezTo>
                    <a:pt x="1652" y="192"/>
                    <a:pt x="1650" y="190"/>
                    <a:pt x="1648" y="187"/>
                  </a:cubicBezTo>
                  <a:cubicBezTo>
                    <a:pt x="1646" y="183"/>
                    <a:pt x="1640" y="176"/>
                    <a:pt x="1634" y="174"/>
                  </a:cubicBezTo>
                  <a:cubicBezTo>
                    <a:pt x="1628" y="172"/>
                    <a:pt x="1613" y="173"/>
                    <a:pt x="1605" y="174"/>
                  </a:cubicBezTo>
                  <a:cubicBezTo>
                    <a:pt x="1598" y="175"/>
                    <a:pt x="1588" y="178"/>
                    <a:pt x="1584" y="178"/>
                  </a:cubicBezTo>
                  <a:cubicBezTo>
                    <a:pt x="1580" y="178"/>
                    <a:pt x="1575" y="175"/>
                    <a:pt x="1572" y="173"/>
                  </a:cubicBezTo>
                  <a:cubicBezTo>
                    <a:pt x="1569" y="172"/>
                    <a:pt x="1560" y="163"/>
                    <a:pt x="1557" y="161"/>
                  </a:cubicBezTo>
                  <a:cubicBezTo>
                    <a:pt x="1555" y="158"/>
                    <a:pt x="1550" y="159"/>
                    <a:pt x="1551" y="157"/>
                  </a:cubicBezTo>
                  <a:cubicBezTo>
                    <a:pt x="1551" y="155"/>
                    <a:pt x="1555" y="157"/>
                    <a:pt x="1557" y="157"/>
                  </a:cubicBezTo>
                  <a:cubicBezTo>
                    <a:pt x="1558" y="158"/>
                    <a:pt x="1556" y="152"/>
                    <a:pt x="1554" y="150"/>
                  </a:cubicBezTo>
                  <a:cubicBezTo>
                    <a:pt x="1552" y="148"/>
                    <a:pt x="1547" y="145"/>
                    <a:pt x="1542" y="145"/>
                  </a:cubicBezTo>
                  <a:cubicBezTo>
                    <a:pt x="1537" y="145"/>
                    <a:pt x="1535" y="143"/>
                    <a:pt x="1530" y="143"/>
                  </a:cubicBezTo>
                  <a:cubicBezTo>
                    <a:pt x="1526" y="143"/>
                    <a:pt x="1528" y="144"/>
                    <a:pt x="1527" y="145"/>
                  </a:cubicBezTo>
                  <a:cubicBezTo>
                    <a:pt x="1525" y="145"/>
                    <a:pt x="1522" y="144"/>
                    <a:pt x="1520" y="144"/>
                  </a:cubicBezTo>
                  <a:cubicBezTo>
                    <a:pt x="1517" y="144"/>
                    <a:pt x="1515" y="147"/>
                    <a:pt x="1514" y="148"/>
                  </a:cubicBezTo>
                  <a:cubicBezTo>
                    <a:pt x="1512" y="149"/>
                    <a:pt x="1507" y="148"/>
                    <a:pt x="1503" y="148"/>
                  </a:cubicBezTo>
                  <a:cubicBezTo>
                    <a:pt x="1499" y="148"/>
                    <a:pt x="1502" y="147"/>
                    <a:pt x="1503" y="145"/>
                  </a:cubicBezTo>
                  <a:cubicBezTo>
                    <a:pt x="1505" y="144"/>
                    <a:pt x="1504" y="143"/>
                    <a:pt x="1503" y="142"/>
                  </a:cubicBezTo>
                  <a:cubicBezTo>
                    <a:pt x="1502" y="141"/>
                    <a:pt x="1504" y="140"/>
                    <a:pt x="1506" y="140"/>
                  </a:cubicBezTo>
                  <a:cubicBezTo>
                    <a:pt x="1509" y="140"/>
                    <a:pt x="1521" y="143"/>
                    <a:pt x="1524" y="143"/>
                  </a:cubicBezTo>
                  <a:cubicBezTo>
                    <a:pt x="1527" y="142"/>
                    <a:pt x="1508" y="137"/>
                    <a:pt x="1502" y="137"/>
                  </a:cubicBezTo>
                  <a:cubicBezTo>
                    <a:pt x="1495" y="137"/>
                    <a:pt x="1479" y="135"/>
                    <a:pt x="1476" y="136"/>
                  </a:cubicBezTo>
                  <a:cubicBezTo>
                    <a:pt x="1473" y="137"/>
                    <a:pt x="1463" y="140"/>
                    <a:pt x="1461" y="140"/>
                  </a:cubicBezTo>
                  <a:cubicBezTo>
                    <a:pt x="1459" y="140"/>
                    <a:pt x="1459" y="144"/>
                    <a:pt x="1461" y="147"/>
                  </a:cubicBezTo>
                  <a:cubicBezTo>
                    <a:pt x="1462" y="150"/>
                    <a:pt x="1462" y="147"/>
                    <a:pt x="1464" y="146"/>
                  </a:cubicBezTo>
                  <a:cubicBezTo>
                    <a:pt x="1465" y="145"/>
                    <a:pt x="1466" y="147"/>
                    <a:pt x="1469" y="148"/>
                  </a:cubicBezTo>
                  <a:cubicBezTo>
                    <a:pt x="1472" y="149"/>
                    <a:pt x="1466" y="148"/>
                    <a:pt x="1467" y="149"/>
                  </a:cubicBezTo>
                  <a:cubicBezTo>
                    <a:pt x="1467" y="150"/>
                    <a:pt x="1466" y="150"/>
                    <a:pt x="1464" y="152"/>
                  </a:cubicBezTo>
                  <a:cubicBezTo>
                    <a:pt x="1463" y="155"/>
                    <a:pt x="1471" y="160"/>
                    <a:pt x="1472" y="162"/>
                  </a:cubicBezTo>
                  <a:cubicBezTo>
                    <a:pt x="1473" y="163"/>
                    <a:pt x="1471" y="162"/>
                    <a:pt x="1469" y="162"/>
                  </a:cubicBezTo>
                  <a:cubicBezTo>
                    <a:pt x="1467" y="162"/>
                    <a:pt x="1467" y="163"/>
                    <a:pt x="1465" y="164"/>
                  </a:cubicBezTo>
                  <a:cubicBezTo>
                    <a:pt x="1464" y="165"/>
                    <a:pt x="1460" y="160"/>
                    <a:pt x="1461" y="159"/>
                  </a:cubicBezTo>
                  <a:cubicBezTo>
                    <a:pt x="1461" y="158"/>
                    <a:pt x="1456" y="158"/>
                    <a:pt x="1454" y="159"/>
                  </a:cubicBezTo>
                  <a:cubicBezTo>
                    <a:pt x="1452" y="160"/>
                    <a:pt x="1456" y="164"/>
                    <a:pt x="1457" y="165"/>
                  </a:cubicBezTo>
                  <a:cubicBezTo>
                    <a:pt x="1459" y="167"/>
                    <a:pt x="1456" y="166"/>
                    <a:pt x="1454" y="166"/>
                  </a:cubicBezTo>
                  <a:cubicBezTo>
                    <a:pt x="1453" y="166"/>
                    <a:pt x="1455" y="171"/>
                    <a:pt x="1453" y="171"/>
                  </a:cubicBezTo>
                  <a:cubicBezTo>
                    <a:pt x="1451" y="171"/>
                    <a:pt x="1447" y="165"/>
                    <a:pt x="1444" y="164"/>
                  </a:cubicBezTo>
                  <a:cubicBezTo>
                    <a:pt x="1440" y="162"/>
                    <a:pt x="1439" y="161"/>
                    <a:pt x="1436" y="161"/>
                  </a:cubicBezTo>
                  <a:cubicBezTo>
                    <a:pt x="1433" y="162"/>
                    <a:pt x="1432" y="159"/>
                    <a:pt x="1427" y="159"/>
                  </a:cubicBezTo>
                  <a:cubicBezTo>
                    <a:pt x="1423" y="158"/>
                    <a:pt x="1422" y="161"/>
                    <a:pt x="1421" y="162"/>
                  </a:cubicBezTo>
                  <a:cubicBezTo>
                    <a:pt x="1420" y="163"/>
                    <a:pt x="1417" y="163"/>
                    <a:pt x="1414" y="163"/>
                  </a:cubicBezTo>
                  <a:cubicBezTo>
                    <a:pt x="1412" y="163"/>
                    <a:pt x="1408" y="155"/>
                    <a:pt x="1405" y="153"/>
                  </a:cubicBezTo>
                  <a:cubicBezTo>
                    <a:pt x="1403" y="151"/>
                    <a:pt x="1404" y="153"/>
                    <a:pt x="1402" y="157"/>
                  </a:cubicBezTo>
                  <a:cubicBezTo>
                    <a:pt x="1400" y="160"/>
                    <a:pt x="1400" y="164"/>
                    <a:pt x="1402" y="169"/>
                  </a:cubicBezTo>
                  <a:cubicBezTo>
                    <a:pt x="1403" y="174"/>
                    <a:pt x="1398" y="178"/>
                    <a:pt x="1397" y="179"/>
                  </a:cubicBezTo>
                  <a:cubicBezTo>
                    <a:pt x="1396" y="180"/>
                    <a:pt x="1395" y="176"/>
                    <a:pt x="1394" y="175"/>
                  </a:cubicBezTo>
                  <a:cubicBezTo>
                    <a:pt x="1393" y="174"/>
                    <a:pt x="1390" y="174"/>
                    <a:pt x="1389" y="174"/>
                  </a:cubicBezTo>
                  <a:cubicBezTo>
                    <a:pt x="1387" y="174"/>
                    <a:pt x="1386" y="171"/>
                    <a:pt x="1385" y="169"/>
                  </a:cubicBezTo>
                  <a:cubicBezTo>
                    <a:pt x="1385" y="167"/>
                    <a:pt x="1383" y="166"/>
                    <a:pt x="1382" y="165"/>
                  </a:cubicBezTo>
                  <a:cubicBezTo>
                    <a:pt x="1380" y="163"/>
                    <a:pt x="1380" y="162"/>
                    <a:pt x="1376" y="160"/>
                  </a:cubicBezTo>
                  <a:cubicBezTo>
                    <a:pt x="1372" y="158"/>
                    <a:pt x="1374" y="158"/>
                    <a:pt x="1372" y="155"/>
                  </a:cubicBezTo>
                  <a:cubicBezTo>
                    <a:pt x="1371" y="153"/>
                    <a:pt x="1370" y="155"/>
                    <a:pt x="1369" y="155"/>
                  </a:cubicBezTo>
                  <a:cubicBezTo>
                    <a:pt x="1368" y="155"/>
                    <a:pt x="1367" y="153"/>
                    <a:pt x="1367" y="152"/>
                  </a:cubicBezTo>
                  <a:cubicBezTo>
                    <a:pt x="1366" y="150"/>
                    <a:pt x="1364" y="151"/>
                    <a:pt x="1363" y="152"/>
                  </a:cubicBezTo>
                  <a:cubicBezTo>
                    <a:pt x="1362" y="152"/>
                    <a:pt x="1359" y="146"/>
                    <a:pt x="1358" y="145"/>
                  </a:cubicBezTo>
                  <a:cubicBezTo>
                    <a:pt x="1356" y="144"/>
                    <a:pt x="1352" y="143"/>
                    <a:pt x="1350" y="143"/>
                  </a:cubicBezTo>
                  <a:cubicBezTo>
                    <a:pt x="1347" y="144"/>
                    <a:pt x="1343" y="140"/>
                    <a:pt x="1343" y="138"/>
                  </a:cubicBezTo>
                  <a:cubicBezTo>
                    <a:pt x="1343" y="137"/>
                    <a:pt x="1353" y="140"/>
                    <a:pt x="1357" y="142"/>
                  </a:cubicBezTo>
                  <a:cubicBezTo>
                    <a:pt x="1361" y="143"/>
                    <a:pt x="1361" y="145"/>
                    <a:pt x="1365" y="148"/>
                  </a:cubicBezTo>
                  <a:cubicBezTo>
                    <a:pt x="1368" y="150"/>
                    <a:pt x="1371" y="151"/>
                    <a:pt x="1371" y="149"/>
                  </a:cubicBezTo>
                  <a:cubicBezTo>
                    <a:pt x="1370" y="147"/>
                    <a:pt x="1369" y="134"/>
                    <a:pt x="1369" y="132"/>
                  </a:cubicBezTo>
                  <a:cubicBezTo>
                    <a:pt x="1368" y="129"/>
                    <a:pt x="1364" y="128"/>
                    <a:pt x="1360" y="126"/>
                  </a:cubicBezTo>
                  <a:cubicBezTo>
                    <a:pt x="1356" y="123"/>
                    <a:pt x="1358" y="120"/>
                    <a:pt x="1354" y="119"/>
                  </a:cubicBezTo>
                  <a:cubicBezTo>
                    <a:pt x="1350" y="118"/>
                    <a:pt x="1352" y="117"/>
                    <a:pt x="1349" y="117"/>
                  </a:cubicBezTo>
                  <a:cubicBezTo>
                    <a:pt x="1346" y="117"/>
                    <a:pt x="1342" y="115"/>
                    <a:pt x="1341" y="116"/>
                  </a:cubicBezTo>
                  <a:cubicBezTo>
                    <a:pt x="1340" y="117"/>
                    <a:pt x="1338" y="117"/>
                    <a:pt x="1333" y="116"/>
                  </a:cubicBezTo>
                  <a:cubicBezTo>
                    <a:pt x="1329" y="115"/>
                    <a:pt x="1326" y="116"/>
                    <a:pt x="1324" y="114"/>
                  </a:cubicBezTo>
                  <a:cubicBezTo>
                    <a:pt x="1322" y="111"/>
                    <a:pt x="1322" y="110"/>
                    <a:pt x="1318" y="110"/>
                  </a:cubicBezTo>
                  <a:cubicBezTo>
                    <a:pt x="1315" y="110"/>
                    <a:pt x="1313" y="108"/>
                    <a:pt x="1311" y="108"/>
                  </a:cubicBezTo>
                  <a:cubicBezTo>
                    <a:pt x="1309" y="108"/>
                    <a:pt x="1307" y="111"/>
                    <a:pt x="1306" y="113"/>
                  </a:cubicBezTo>
                  <a:cubicBezTo>
                    <a:pt x="1306" y="115"/>
                    <a:pt x="1310" y="117"/>
                    <a:pt x="1312" y="119"/>
                  </a:cubicBezTo>
                  <a:cubicBezTo>
                    <a:pt x="1315" y="120"/>
                    <a:pt x="1315" y="121"/>
                    <a:pt x="1312" y="122"/>
                  </a:cubicBezTo>
                  <a:cubicBezTo>
                    <a:pt x="1310" y="123"/>
                    <a:pt x="1311" y="123"/>
                    <a:pt x="1314" y="126"/>
                  </a:cubicBezTo>
                  <a:cubicBezTo>
                    <a:pt x="1317" y="129"/>
                    <a:pt x="1310" y="126"/>
                    <a:pt x="1312" y="129"/>
                  </a:cubicBezTo>
                  <a:cubicBezTo>
                    <a:pt x="1314" y="132"/>
                    <a:pt x="1306" y="131"/>
                    <a:pt x="1300" y="129"/>
                  </a:cubicBezTo>
                  <a:cubicBezTo>
                    <a:pt x="1294" y="127"/>
                    <a:pt x="1289" y="129"/>
                    <a:pt x="1287" y="129"/>
                  </a:cubicBezTo>
                  <a:cubicBezTo>
                    <a:pt x="1284" y="129"/>
                    <a:pt x="1281" y="121"/>
                    <a:pt x="1281" y="120"/>
                  </a:cubicBezTo>
                  <a:cubicBezTo>
                    <a:pt x="1280" y="119"/>
                    <a:pt x="1273" y="118"/>
                    <a:pt x="1269" y="119"/>
                  </a:cubicBezTo>
                  <a:cubicBezTo>
                    <a:pt x="1264" y="119"/>
                    <a:pt x="1258" y="115"/>
                    <a:pt x="1256" y="115"/>
                  </a:cubicBezTo>
                  <a:cubicBezTo>
                    <a:pt x="1253" y="114"/>
                    <a:pt x="1254" y="115"/>
                    <a:pt x="1252" y="116"/>
                  </a:cubicBezTo>
                  <a:cubicBezTo>
                    <a:pt x="1251" y="118"/>
                    <a:pt x="1241" y="112"/>
                    <a:pt x="1237" y="112"/>
                  </a:cubicBezTo>
                  <a:cubicBezTo>
                    <a:pt x="1233" y="112"/>
                    <a:pt x="1229" y="110"/>
                    <a:pt x="1228" y="113"/>
                  </a:cubicBezTo>
                  <a:cubicBezTo>
                    <a:pt x="1227" y="116"/>
                    <a:pt x="1233" y="120"/>
                    <a:pt x="1235" y="123"/>
                  </a:cubicBezTo>
                  <a:cubicBezTo>
                    <a:pt x="1237" y="126"/>
                    <a:pt x="1231" y="129"/>
                    <a:pt x="1229" y="130"/>
                  </a:cubicBezTo>
                  <a:cubicBezTo>
                    <a:pt x="1227" y="131"/>
                    <a:pt x="1230" y="126"/>
                    <a:pt x="1229" y="124"/>
                  </a:cubicBezTo>
                  <a:cubicBezTo>
                    <a:pt x="1229" y="122"/>
                    <a:pt x="1222" y="108"/>
                    <a:pt x="1221" y="106"/>
                  </a:cubicBezTo>
                  <a:cubicBezTo>
                    <a:pt x="1221" y="103"/>
                    <a:pt x="1217" y="104"/>
                    <a:pt x="1214" y="104"/>
                  </a:cubicBezTo>
                  <a:cubicBezTo>
                    <a:pt x="1211" y="105"/>
                    <a:pt x="1210" y="97"/>
                    <a:pt x="1209" y="95"/>
                  </a:cubicBezTo>
                  <a:cubicBezTo>
                    <a:pt x="1209" y="94"/>
                    <a:pt x="1208" y="97"/>
                    <a:pt x="1204" y="98"/>
                  </a:cubicBezTo>
                  <a:cubicBezTo>
                    <a:pt x="1201" y="99"/>
                    <a:pt x="1202" y="99"/>
                    <a:pt x="1198" y="102"/>
                  </a:cubicBezTo>
                  <a:cubicBezTo>
                    <a:pt x="1195" y="106"/>
                    <a:pt x="1193" y="106"/>
                    <a:pt x="1189" y="108"/>
                  </a:cubicBezTo>
                  <a:cubicBezTo>
                    <a:pt x="1185" y="110"/>
                    <a:pt x="1178" y="122"/>
                    <a:pt x="1174" y="125"/>
                  </a:cubicBezTo>
                  <a:cubicBezTo>
                    <a:pt x="1170" y="127"/>
                    <a:pt x="1173" y="119"/>
                    <a:pt x="1173" y="113"/>
                  </a:cubicBezTo>
                  <a:cubicBezTo>
                    <a:pt x="1173" y="107"/>
                    <a:pt x="1171" y="105"/>
                    <a:pt x="1170" y="103"/>
                  </a:cubicBezTo>
                  <a:cubicBezTo>
                    <a:pt x="1170" y="101"/>
                    <a:pt x="1176" y="105"/>
                    <a:pt x="1178" y="104"/>
                  </a:cubicBezTo>
                  <a:cubicBezTo>
                    <a:pt x="1180" y="103"/>
                    <a:pt x="1190" y="90"/>
                    <a:pt x="1193" y="88"/>
                  </a:cubicBezTo>
                  <a:cubicBezTo>
                    <a:pt x="1195" y="87"/>
                    <a:pt x="1196" y="86"/>
                    <a:pt x="1200" y="83"/>
                  </a:cubicBezTo>
                  <a:cubicBezTo>
                    <a:pt x="1204" y="81"/>
                    <a:pt x="1207" y="82"/>
                    <a:pt x="1212" y="78"/>
                  </a:cubicBezTo>
                  <a:cubicBezTo>
                    <a:pt x="1217" y="74"/>
                    <a:pt x="1216" y="60"/>
                    <a:pt x="1216" y="55"/>
                  </a:cubicBezTo>
                  <a:cubicBezTo>
                    <a:pt x="1215" y="50"/>
                    <a:pt x="1215" y="46"/>
                    <a:pt x="1213" y="44"/>
                  </a:cubicBezTo>
                  <a:cubicBezTo>
                    <a:pt x="1210" y="42"/>
                    <a:pt x="1211" y="40"/>
                    <a:pt x="1209" y="37"/>
                  </a:cubicBezTo>
                  <a:cubicBezTo>
                    <a:pt x="1206" y="33"/>
                    <a:pt x="1204" y="32"/>
                    <a:pt x="1202" y="32"/>
                  </a:cubicBezTo>
                  <a:cubicBezTo>
                    <a:pt x="1199" y="32"/>
                    <a:pt x="1196" y="30"/>
                    <a:pt x="1196" y="30"/>
                  </a:cubicBezTo>
                  <a:cubicBezTo>
                    <a:pt x="1195" y="30"/>
                    <a:pt x="1192" y="32"/>
                    <a:pt x="1190" y="32"/>
                  </a:cubicBezTo>
                  <a:cubicBezTo>
                    <a:pt x="1188" y="33"/>
                    <a:pt x="1167" y="31"/>
                    <a:pt x="1160" y="31"/>
                  </a:cubicBezTo>
                  <a:cubicBezTo>
                    <a:pt x="1154" y="32"/>
                    <a:pt x="1156" y="35"/>
                    <a:pt x="1153" y="36"/>
                  </a:cubicBezTo>
                  <a:cubicBezTo>
                    <a:pt x="1150" y="38"/>
                    <a:pt x="1147" y="40"/>
                    <a:pt x="1145" y="41"/>
                  </a:cubicBezTo>
                  <a:cubicBezTo>
                    <a:pt x="1144" y="42"/>
                    <a:pt x="1144" y="35"/>
                    <a:pt x="1144" y="34"/>
                  </a:cubicBezTo>
                  <a:cubicBezTo>
                    <a:pt x="1145" y="32"/>
                    <a:pt x="1147" y="25"/>
                    <a:pt x="1148" y="23"/>
                  </a:cubicBezTo>
                  <a:cubicBezTo>
                    <a:pt x="1149" y="22"/>
                    <a:pt x="1142" y="22"/>
                    <a:pt x="1140" y="22"/>
                  </a:cubicBezTo>
                  <a:cubicBezTo>
                    <a:pt x="1138" y="22"/>
                    <a:pt x="1143" y="19"/>
                    <a:pt x="1144" y="17"/>
                  </a:cubicBezTo>
                  <a:cubicBezTo>
                    <a:pt x="1145" y="16"/>
                    <a:pt x="1146" y="16"/>
                    <a:pt x="1146" y="12"/>
                  </a:cubicBezTo>
                  <a:cubicBezTo>
                    <a:pt x="1145" y="9"/>
                    <a:pt x="1146" y="9"/>
                    <a:pt x="1141" y="7"/>
                  </a:cubicBezTo>
                  <a:cubicBezTo>
                    <a:pt x="1137" y="6"/>
                    <a:pt x="1136" y="3"/>
                    <a:pt x="1132" y="2"/>
                  </a:cubicBezTo>
                  <a:cubicBezTo>
                    <a:pt x="1128" y="0"/>
                    <a:pt x="1128" y="0"/>
                    <a:pt x="1126" y="0"/>
                  </a:cubicBezTo>
                  <a:cubicBezTo>
                    <a:pt x="1124" y="0"/>
                    <a:pt x="1124" y="1"/>
                    <a:pt x="1121" y="2"/>
                  </a:cubicBezTo>
                  <a:cubicBezTo>
                    <a:pt x="1118" y="3"/>
                    <a:pt x="1112" y="5"/>
                    <a:pt x="1112" y="8"/>
                  </a:cubicBezTo>
                  <a:cubicBezTo>
                    <a:pt x="1111" y="10"/>
                    <a:pt x="1111" y="13"/>
                    <a:pt x="1108" y="17"/>
                  </a:cubicBezTo>
                  <a:cubicBezTo>
                    <a:pt x="1104" y="21"/>
                    <a:pt x="1107" y="24"/>
                    <a:pt x="1107" y="29"/>
                  </a:cubicBezTo>
                  <a:cubicBezTo>
                    <a:pt x="1107" y="34"/>
                    <a:pt x="1105" y="36"/>
                    <a:pt x="1098" y="37"/>
                  </a:cubicBezTo>
                  <a:cubicBezTo>
                    <a:pt x="1090" y="39"/>
                    <a:pt x="1090" y="35"/>
                    <a:pt x="1087" y="38"/>
                  </a:cubicBezTo>
                  <a:cubicBezTo>
                    <a:pt x="1085" y="41"/>
                    <a:pt x="1090" y="45"/>
                    <a:pt x="1099" y="50"/>
                  </a:cubicBezTo>
                  <a:cubicBezTo>
                    <a:pt x="1108" y="54"/>
                    <a:pt x="1107" y="52"/>
                    <a:pt x="1107" y="54"/>
                  </a:cubicBezTo>
                  <a:cubicBezTo>
                    <a:pt x="1106" y="56"/>
                    <a:pt x="1101" y="54"/>
                    <a:pt x="1098" y="54"/>
                  </a:cubicBezTo>
                  <a:cubicBezTo>
                    <a:pt x="1096" y="55"/>
                    <a:pt x="1100" y="57"/>
                    <a:pt x="1102" y="57"/>
                  </a:cubicBezTo>
                  <a:cubicBezTo>
                    <a:pt x="1105" y="57"/>
                    <a:pt x="1106" y="58"/>
                    <a:pt x="1108" y="61"/>
                  </a:cubicBezTo>
                  <a:cubicBezTo>
                    <a:pt x="1110" y="65"/>
                    <a:pt x="1107" y="68"/>
                    <a:pt x="1106" y="69"/>
                  </a:cubicBezTo>
                  <a:cubicBezTo>
                    <a:pt x="1106" y="71"/>
                    <a:pt x="1106" y="66"/>
                    <a:pt x="1105" y="63"/>
                  </a:cubicBezTo>
                  <a:cubicBezTo>
                    <a:pt x="1104" y="61"/>
                    <a:pt x="1102" y="61"/>
                    <a:pt x="1098" y="62"/>
                  </a:cubicBezTo>
                  <a:cubicBezTo>
                    <a:pt x="1095" y="63"/>
                    <a:pt x="1093" y="60"/>
                    <a:pt x="1092" y="58"/>
                  </a:cubicBezTo>
                  <a:cubicBezTo>
                    <a:pt x="1091" y="55"/>
                    <a:pt x="1088" y="52"/>
                    <a:pt x="1084" y="51"/>
                  </a:cubicBezTo>
                  <a:cubicBezTo>
                    <a:pt x="1079" y="50"/>
                    <a:pt x="1079" y="51"/>
                    <a:pt x="1075" y="52"/>
                  </a:cubicBezTo>
                  <a:cubicBezTo>
                    <a:pt x="1072" y="53"/>
                    <a:pt x="1074" y="49"/>
                    <a:pt x="1071" y="47"/>
                  </a:cubicBezTo>
                  <a:cubicBezTo>
                    <a:pt x="1069" y="45"/>
                    <a:pt x="1069" y="45"/>
                    <a:pt x="1066" y="45"/>
                  </a:cubicBezTo>
                  <a:cubicBezTo>
                    <a:pt x="1063" y="46"/>
                    <a:pt x="1062" y="47"/>
                    <a:pt x="1058" y="46"/>
                  </a:cubicBezTo>
                  <a:cubicBezTo>
                    <a:pt x="1053" y="46"/>
                    <a:pt x="1053" y="48"/>
                    <a:pt x="1049" y="48"/>
                  </a:cubicBezTo>
                  <a:cubicBezTo>
                    <a:pt x="1046" y="48"/>
                    <a:pt x="1048" y="46"/>
                    <a:pt x="1048" y="44"/>
                  </a:cubicBezTo>
                  <a:cubicBezTo>
                    <a:pt x="1048" y="43"/>
                    <a:pt x="1044" y="47"/>
                    <a:pt x="1040" y="48"/>
                  </a:cubicBezTo>
                  <a:cubicBezTo>
                    <a:pt x="1037" y="48"/>
                    <a:pt x="1033" y="51"/>
                    <a:pt x="1031" y="53"/>
                  </a:cubicBezTo>
                  <a:cubicBezTo>
                    <a:pt x="1029" y="54"/>
                    <a:pt x="1018" y="56"/>
                    <a:pt x="1012" y="60"/>
                  </a:cubicBezTo>
                  <a:cubicBezTo>
                    <a:pt x="1006" y="63"/>
                    <a:pt x="1004" y="69"/>
                    <a:pt x="1001" y="72"/>
                  </a:cubicBezTo>
                  <a:cubicBezTo>
                    <a:pt x="997" y="74"/>
                    <a:pt x="999" y="76"/>
                    <a:pt x="996" y="77"/>
                  </a:cubicBezTo>
                  <a:cubicBezTo>
                    <a:pt x="992" y="79"/>
                    <a:pt x="988" y="80"/>
                    <a:pt x="985" y="82"/>
                  </a:cubicBezTo>
                  <a:cubicBezTo>
                    <a:pt x="982" y="84"/>
                    <a:pt x="983" y="86"/>
                    <a:pt x="979" y="87"/>
                  </a:cubicBezTo>
                  <a:cubicBezTo>
                    <a:pt x="976" y="89"/>
                    <a:pt x="977" y="92"/>
                    <a:pt x="978" y="95"/>
                  </a:cubicBezTo>
                  <a:cubicBezTo>
                    <a:pt x="978" y="97"/>
                    <a:pt x="983" y="98"/>
                    <a:pt x="981" y="99"/>
                  </a:cubicBezTo>
                  <a:cubicBezTo>
                    <a:pt x="980" y="101"/>
                    <a:pt x="981" y="104"/>
                    <a:pt x="975" y="104"/>
                  </a:cubicBezTo>
                  <a:cubicBezTo>
                    <a:pt x="970" y="104"/>
                    <a:pt x="969" y="107"/>
                    <a:pt x="962" y="109"/>
                  </a:cubicBezTo>
                  <a:cubicBezTo>
                    <a:pt x="954" y="111"/>
                    <a:pt x="949" y="110"/>
                    <a:pt x="946" y="111"/>
                  </a:cubicBezTo>
                  <a:cubicBezTo>
                    <a:pt x="943" y="113"/>
                    <a:pt x="946" y="121"/>
                    <a:pt x="945" y="124"/>
                  </a:cubicBezTo>
                  <a:cubicBezTo>
                    <a:pt x="944" y="128"/>
                    <a:pt x="946" y="130"/>
                    <a:pt x="948" y="134"/>
                  </a:cubicBezTo>
                  <a:cubicBezTo>
                    <a:pt x="950" y="138"/>
                    <a:pt x="952" y="140"/>
                    <a:pt x="955" y="142"/>
                  </a:cubicBezTo>
                  <a:cubicBezTo>
                    <a:pt x="958" y="143"/>
                    <a:pt x="963" y="146"/>
                    <a:pt x="966" y="148"/>
                  </a:cubicBezTo>
                  <a:cubicBezTo>
                    <a:pt x="968" y="151"/>
                    <a:pt x="971" y="151"/>
                    <a:pt x="973" y="153"/>
                  </a:cubicBezTo>
                  <a:cubicBezTo>
                    <a:pt x="976" y="154"/>
                    <a:pt x="976" y="162"/>
                    <a:pt x="975" y="164"/>
                  </a:cubicBezTo>
                  <a:cubicBezTo>
                    <a:pt x="975" y="166"/>
                    <a:pt x="974" y="176"/>
                    <a:pt x="974" y="178"/>
                  </a:cubicBezTo>
                  <a:cubicBezTo>
                    <a:pt x="973" y="181"/>
                    <a:pt x="970" y="173"/>
                    <a:pt x="969" y="173"/>
                  </a:cubicBezTo>
                  <a:cubicBezTo>
                    <a:pt x="969" y="172"/>
                    <a:pt x="966" y="172"/>
                    <a:pt x="964" y="173"/>
                  </a:cubicBezTo>
                  <a:cubicBezTo>
                    <a:pt x="962" y="175"/>
                    <a:pt x="966" y="168"/>
                    <a:pt x="968" y="166"/>
                  </a:cubicBezTo>
                  <a:cubicBezTo>
                    <a:pt x="970" y="164"/>
                    <a:pt x="970" y="160"/>
                    <a:pt x="971" y="158"/>
                  </a:cubicBezTo>
                  <a:cubicBezTo>
                    <a:pt x="972" y="156"/>
                    <a:pt x="956" y="154"/>
                    <a:pt x="952" y="152"/>
                  </a:cubicBezTo>
                  <a:cubicBezTo>
                    <a:pt x="948" y="151"/>
                    <a:pt x="940" y="136"/>
                    <a:pt x="938" y="132"/>
                  </a:cubicBezTo>
                  <a:cubicBezTo>
                    <a:pt x="936" y="129"/>
                    <a:pt x="931" y="128"/>
                    <a:pt x="929" y="129"/>
                  </a:cubicBezTo>
                  <a:cubicBezTo>
                    <a:pt x="928" y="129"/>
                    <a:pt x="922" y="133"/>
                    <a:pt x="922" y="134"/>
                  </a:cubicBezTo>
                  <a:cubicBezTo>
                    <a:pt x="921" y="136"/>
                    <a:pt x="925" y="137"/>
                    <a:pt x="927" y="138"/>
                  </a:cubicBezTo>
                  <a:cubicBezTo>
                    <a:pt x="930" y="139"/>
                    <a:pt x="930" y="142"/>
                    <a:pt x="928" y="143"/>
                  </a:cubicBezTo>
                  <a:cubicBezTo>
                    <a:pt x="927" y="144"/>
                    <a:pt x="926" y="139"/>
                    <a:pt x="924" y="141"/>
                  </a:cubicBezTo>
                  <a:cubicBezTo>
                    <a:pt x="922" y="142"/>
                    <a:pt x="919" y="139"/>
                    <a:pt x="916" y="138"/>
                  </a:cubicBezTo>
                  <a:cubicBezTo>
                    <a:pt x="913" y="138"/>
                    <a:pt x="907" y="138"/>
                    <a:pt x="908" y="140"/>
                  </a:cubicBezTo>
                  <a:cubicBezTo>
                    <a:pt x="910" y="141"/>
                    <a:pt x="908" y="144"/>
                    <a:pt x="909" y="146"/>
                  </a:cubicBezTo>
                  <a:cubicBezTo>
                    <a:pt x="910" y="149"/>
                    <a:pt x="916" y="153"/>
                    <a:pt x="918" y="154"/>
                  </a:cubicBezTo>
                  <a:cubicBezTo>
                    <a:pt x="920" y="155"/>
                    <a:pt x="926" y="155"/>
                    <a:pt x="927" y="157"/>
                  </a:cubicBezTo>
                  <a:cubicBezTo>
                    <a:pt x="929" y="159"/>
                    <a:pt x="930" y="164"/>
                    <a:pt x="928" y="165"/>
                  </a:cubicBezTo>
                  <a:cubicBezTo>
                    <a:pt x="927" y="167"/>
                    <a:pt x="922" y="162"/>
                    <a:pt x="919" y="163"/>
                  </a:cubicBezTo>
                  <a:cubicBezTo>
                    <a:pt x="915" y="164"/>
                    <a:pt x="911" y="164"/>
                    <a:pt x="909" y="164"/>
                  </a:cubicBezTo>
                  <a:cubicBezTo>
                    <a:pt x="906" y="164"/>
                    <a:pt x="904" y="162"/>
                    <a:pt x="904" y="158"/>
                  </a:cubicBezTo>
                  <a:cubicBezTo>
                    <a:pt x="904" y="155"/>
                    <a:pt x="904" y="136"/>
                    <a:pt x="902" y="133"/>
                  </a:cubicBezTo>
                  <a:cubicBezTo>
                    <a:pt x="899" y="131"/>
                    <a:pt x="896" y="129"/>
                    <a:pt x="896" y="129"/>
                  </a:cubicBezTo>
                  <a:cubicBezTo>
                    <a:pt x="895" y="130"/>
                    <a:pt x="896" y="140"/>
                    <a:pt x="896" y="143"/>
                  </a:cubicBezTo>
                  <a:cubicBezTo>
                    <a:pt x="896" y="146"/>
                    <a:pt x="886" y="150"/>
                    <a:pt x="887" y="154"/>
                  </a:cubicBezTo>
                  <a:cubicBezTo>
                    <a:pt x="887" y="157"/>
                    <a:pt x="884" y="159"/>
                    <a:pt x="883" y="162"/>
                  </a:cubicBezTo>
                  <a:cubicBezTo>
                    <a:pt x="882" y="165"/>
                    <a:pt x="892" y="172"/>
                    <a:pt x="894" y="174"/>
                  </a:cubicBezTo>
                  <a:cubicBezTo>
                    <a:pt x="896" y="176"/>
                    <a:pt x="893" y="180"/>
                    <a:pt x="893" y="181"/>
                  </a:cubicBezTo>
                  <a:cubicBezTo>
                    <a:pt x="893" y="182"/>
                    <a:pt x="892" y="197"/>
                    <a:pt x="892" y="202"/>
                  </a:cubicBezTo>
                  <a:cubicBezTo>
                    <a:pt x="893" y="207"/>
                    <a:pt x="894" y="212"/>
                    <a:pt x="896" y="213"/>
                  </a:cubicBezTo>
                  <a:cubicBezTo>
                    <a:pt x="898" y="214"/>
                    <a:pt x="899" y="212"/>
                    <a:pt x="901" y="212"/>
                  </a:cubicBezTo>
                  <a:cubicBezTo>
                    <a:pt x="904" y="212"/>
                    <a:pt x="905" y="209"/>
                    <a:pt x="908" y="209"/>
                  </a:cubicBezTo>
                  <a:cubicBezTo>
                    <a:pt x="911" y="209"/>
                    <a:pt x="918" y="208"/>
                    <a:pt x="923" y="209"/>
                  </a:cubicBezTo>
                  <a:cubicBezTo>
                    <a:pt x="928" y="211"/>
                    <a:pt x="928" y="214"/>
                    <a:pt x="929" y="217"/>
                  </a:cubicBezTo>
                  <a:cubicBezTo>
                    <a:pt x="931" y="221"/>
                    <a:pt x="935" y="225"/>
                    <a:pt x="937" y="228"/>
                  </a:cubicBezTo>
                  <a:cubicBezTo>
                    <a:pt x="939" y="232"/>
                    <a:pt x="932" y="232"/>
                    <a:pt x="932" y="238"/>
                  </a:cubicBezTo>
                  <a:cubicBezTo>
                    <a:pt x="932" y="245"/>
                    <a:pt x="936" y="247"/>
                    <a:pt x="941" y="248"/>
                  </a:cubicBezTo>
                  <a:cubicBezTo>
                    <a:pt x="945" y="250"/>
                    <a:pt x="939" y="250"/>
                    <a:pt x="937" y="250"/>
                  </a:cubicBezTo>
                  <a:cubicBezTo>
                    <a:pt x="934" y="250"/>
                    <a:pt x="932" y="252"/>
                    <a:pt x="931" y="254"/>
                  </a:cubicBezTo>
                  <a:cubicBezTo>
                    <a:pt x="930" y="255"/>
                    <a:pt x="928" y="252"/>
                    <a:pt x="926" y="250"/>
                  </a:cubicBezTo>
                  <a:cubicBezTo>
                    <a:pt x="924" y="249"/>
                    <a:pt x="924" y="236"/>
                    <a:pt x="923" y="231"/>
                  </a:cubicBezTo>
                  <a:cubicBezTo>
                    <a:pt x="922" y="226"/>
                    <a:pt x="920" y="219"/>
                    <a:pt x="917" y="218"/>
                  </a:cubicBezTo>
                  <a:cubicBezTo>
                    <a:pt x="914" y="216"/>
                    <a:pt x="899" y="226"/>
                    <a:pt x="899" y="228"/>
                  </a:cubicBezTo>
                  <a:cubicBezTo>
                    <a:pt x="898" y="230"/>
                    <a:pt x="900" y="231"/>
                    <a:pt x="902" y="234"/>
                  </a:cubicBezTo>
                  <a:cubicBezTo>
                    <a:pt x="904" y="237"/>
                    <a:pt x="900" y="244"/>
                    <a:pt x="897" y="251"/>
                  </a:cubicBezTo>
                  <a:cubicBezTo>
                    <a:pt x="895" y="257"/>
                    <a:pt x="889" y="266"/>
                    <a:pt x="887" y="267"/>
                  </a:cubicBezTo>
                  <a:cubicBezTo>
                    <a:pt x="884" y="269"/>
                    <a:pt x="890" y="272"/>
                    <a:pt x="893" y="276"/>
                  </a:cubicBezTo>
                  <a:cubicBezTo>
                    <a:pt x="896" y="279"/>
                    <a:pt x="896" y="282"/>
                    <a:pt x="894" y="285"/>
                  </a:cubicBezTo>
                  <a:cubicBezTo>
                    <a:pt x="892" y="288"/>
                    <a:pt x="886" y="274"/>
                    <a:pt x="884" y="271"/>
                  </a:cubicBezTo>
                  <a:cubicBezTo>
                    <a:pt x="881" y="269"/>
                    <a:pt x="874" y="269"/>
                    <a:pt x="869" y="269"/>
                  </a:cubicBezTo>
                  <a:cubicBezTo>
                    <a:pt x="863" y="269"/>
                    <a:pt x="858" y="266"/>
                    <a:pt x="855" y="263"/>
                  </a:cubicBezTo>
                  <a:cubicBezTo>
                    <a:pt x="852" y="260"/>
                    <a:pt x="851" y="262"/>
                    <a:pt x="849" y="263"/>
                  </a:cubicBezTo>
                  <a:cubicBezTo>
                    <a:pt x="847" y="264"/>
                    <a:pt x="847" y="261"/>
                    <a:pt x="848" y="259"/>
                  </a:cubicBezTo>
                  <a:cubicBezTo>
                    <a:pt x="850" y="257"/>
                    <a:pt x="862" y="259"/>
                    <a:pt x="867" y="259"/>
                  </a:cubicBezTo>
                  <a:cubicBezTo>
                    <a:pt x="873" y="259"/>
                    <a:pt x="874" y="258"/>
                    <a:pt x="879" y="256"/>
                  </a:cubicBezTo>
                  <a:cubicBezTo>
                    <a:pt x="883" y="253"/>
                    <a:pt x="889" y="230"/>
                    <a:pt x="889" y="228"/>
                  </a:cubicBezTo>
                  <a:cubicBezTo>
                    <a:pt x="890" y="226"/>
                    <a:pt x="888" y="222"/>
                    <a:pt x="885" y="220"/>
                  </a:cubicBezTo>
                  <a:cubicBezTo>
                    <a:pt x="882" y="218"/>
                    <a:pt x="879" y="207"/>
                    <a:pt x="879" y="199"/>
                  </a:cubicBezTo>
                  <a:cubicBezTo>
                    <a:pt x="878" y="192"/>
                    <a:pt x="879" y="183"/>
                    <a:pt x="879" y="179"/>
                  </a:cubicBezTo>
                  <a:cubicBezTo>
                    <a:pt x="878" y="176"/>
                    <a:pt x="872" y="169"/>
                    <a:pt x="870" y="166"/>
                  </a:cubicBezTo>
                  <a:cubicBezTo>
                    <a:pt x="869" y="163"/>
                    <a:pt x="871" y="160"/>
                    <a:pt x="873" y="158"/>
                  </a:cubicBezTo>
                  <a:cubicBezTo>
                    <a:pt x="874" y="156"/>
                    <a:pt x="875" y="141"/>
                    <a:pt x="875" y="139"/>
                  </a:cubicBezTo>
                  <a:cubicBezTo>
                    <a:pt x="875" y="136"/>
                    <a:pt x="878" y="135"/>
                    <a:pt x="878" y="133"/>
                  </a:cubicBezTo>
                  <a:cubicBezTo>
                    <a:pt x="878" y="131"/>
                    <a:pt x="874" y="129"/>
                    <a:pt x="871" y="129"/>
                  </a:cubicBezTo>
                  <a:cubicBezTo>
                    <a:pt x="868" y="129"/>
                    <a:pt x="864" y="130"/>
                    <a:pt x="859" y="130"/>
                  </a:cubicBezTo>
                  <a:cubicBezTo>
                    <a:pt x="853" y="130"/>
                    <a:pt x="852" y="129"/>
                    <a:pt x="851" y="128"/>
                  </a:cubicBezTo>
                  <a:cubicBezTo>
                    <a:pt x="850" y="127"/>
                    <a:pt x="847" y="129"/>
                    <a:pt x="845" y="131"/>
                  </a:cubicBezTo>
                  <a:cubicBezTo>
                    <a:pt x="844" y="132"/>
                    <a:pt x="846" y="136"/>
                    <a:pt x="841" y="150"/>
                  </a:cubicBezTo>
                  <a:cubicBezTo>
                    <a:pt x="837" y="164"/>
                    <a:pt x="826" y="165"/>
                    <a:pt x="826" y="167"/>
                  </a:cubicBezTo>
                  <a:cubicBezTo>
                    <a:pt x="826" y="170"/>
                    <a:pt x="824" y="172"/>
                    <a:pt x="823" y="174"/>
                  </a:cubicBezTo>
                  <a:cubicBezTo>
                    <a:pt x="822" y="177"/>
                    <a:pt x="824" y="176"/>
                    <a:pt x="826" y="176"/>
                  </a:cubicBezTo>
                  <a:cubicBezTo>
                    <a:pt x="829" y="176"/>
                    <a:pt x="829" y="190"/>
                    <a:pt x="829" y="193"/>
                  </a:cubicBezTo>
                  <a:cubicBezTo>
                    <a:pt x="829" y="195"/>
                    <a:pt x="827" y="193"/>
                    <a:pt x="826" y="193"/>
                  </a:cubicBezTo>
                  <a:cubicBezTo>
                    <a:pt x="825" y="194"/>
                    <a:pt x="825" y="202"/>
                    <a:pt x="828" y="204"/>
                  </a:cubicBezTo>
                  <a:cubicBezTo>
                    <a:pt x="830" y="206"/>
                    <a:pt x="830" y="203"/>
                    <a:pt x="832" y="202"/>
                  </a:cubicBezTo>
                  <a:cubicBezTo>
                    <a:pt x="834" y="202"/>
                    <a:pt x="835" y="210"/>
                    <a:pt x="837" y="213"/>
                  </a:cubicBezTo>
                  <a:cubicBezTo>
                    <a:pt x="840" y="216"/>
                    <a:pt x="844" y="217"/>
                    <a:pt x="846" y="216"/>
                  </a:cubicBezTo>
                  <a:cubicBezTo>
                    <a:pt x="849" y="215"/>
                    <a:pt x="847" y="229"/>
                    <a:pt x="845" y="231"/>
                  </a:cubicBezTo>
                  <a:cubicBezTo>
                    <a:pt x="843" y="233"/>
                    <a:pt x="841" y="223"/>
                    <a:pt x="836" y="219"/>
                  </a:cubicBezTo>
                  <a:cubicBezTo>
                    <a:pt x="830" y="216"/>
                    <a:pt x="824" y="212"/>
                    <a:pt x="822" y="211"/>
                  </a:cubicBezTo>
                  <a:cubicBezTo>
                    <a:pt x="820" y="210"/>
                    <a:pt x="810" y="202"/>
                    <a:pt x="804" y="202"/>
                  </a:cubicBezTo>
                  <a:cubicBezTo>
                    <a:pt x="799" y="202"/>
                    <a:pt x="793" y="199"/>
                    <a:pt x="787" y="199"/>
                  </a:cubicBezTo>
                  <a:cubicBezTo>
                    <a:pt x="781" y="199"/>
                    <a:pt x="780" y="197"/>
                    <a:pt x="778" y="196"/>
                  </a:cubicBezTo>
                  <a:cubicBezTo>
                    <a:pt x="776" y="194"/>
                    <a:pt x="773" y="196"/>
                    <a:pt x="774" y="198"/>
                  </a:cubicBezTo>
                  <a:cubicBezTo>
                    <a:pt x="774" y="199"/>
                    <a:pt x="770" y="202"/>
                    <a:pt x="772" y="206"/>
                  </a:cubicBezTo>
                  <a:cubicBezTo>
                    <a:pt x="774" y="210"/>
                    <a:pt x="776" y="213"/>
                    <a:pt x="778" y="216"/>
                  </a:cubicBezTo>
                  <a:cubicBezTo>
                    <a:pt x="779" y="219"/>
                    <a:pt x="774" y="220"/>
                    <a:pt x="771" y="220"/>
                  </a:cubicBezTo>
                  <a:cubicBezTo>
                    <a:pt x="768" y="221"/>
                    <a:pt x="770" y="224"/>
                    <a:pt x="770" y="228"/>
                  </a:cubicBezTo>
                  <a:cubicBezTo>
                    <a:pt x="770" y="232"/>
                    <a:pt x="767" y="227"/>
                    <a:pt x="765" y="226"/>
                  </a:cubicBezTo>
                  <a:cubicBezTo>
                    <a:pt x="762" y="226"/>
                    <a:pt x="763" y="225"/>
                    <a:pt x="764" y="225"/>
                  </a:cubicBezTo>
                  <a:cubicBezTo>
                    <a:pt x="766" y="224"/>
                    <a:pt x="765" y="222"/>
                    <a:pt x="765" y="221"/>
                  </a:cubicBezTo>
                  <a:cubicBezTo>
                    <a:pt x="766" y="220"/>
                    <a:pt x="764" y="218"/>
                    <a:pt x="762" y="217"/>
                  </a:cubicBezTo>
                  <a:cubicBezTo>
                    <a:pt x="760" y="216"/>
                    <a:pt x="758" y="217"/>
                    <a:pt x="754" y="219"/>
                  </a:cubicBezTo>
                  <a:cubicBezTo>
                    <a:pt x="750" y="222"/>
                    <a:pt x="749" y="222"/>
                    <a:pt x="743" y="223"/>
                  </a:cubicBezTo>
                  <a:cubicBezTo>
                    <a:pt x="737" y="224"/>
                    <a:pt x="737" y="222"/>
                    <a:pt x="733" y="223"/>
                  </a:cubicBezTo>
                  <a:cubicBezTo>
                    <a:pt x="729" y="225"/>
                    <a:pt x="728" y="225"/>
                    <a:pt x="727" y="227"/>
                  </a:cubicBezTo>
                  <a:cubicBezTo>
                    <a:pt x="725" y="229"/>
                    <a:pt x="728" y="230"/>
                    <a:pt x="725" y="231"/>
                  </a:cubicBezTo>
                  <a:cubicBezTo>
                    <a:pt x="722" y="232"/>
                    <a:pt x="722" y="229"/>
                    <a:pt x="720" y="232"/>
                  </a:cubicBezTo>
                  <a:cubicBezTo>
                    <a:pt x="719" y="235"/>
                    <a:pt x="717" y="235"/>
                    <a:pt x="715" y="236"/>
                  </a:cubicBezTo>
                  <a:cubicBezTo>
                    <a:pt x="713" y="237"/>
                    <a:pt x="714" y="236"/>
                    <a:pt x="711" y="236"/>
                  </a:cubicBezTo>
                  <a:cubicBezTo>
                    <a:pt x="709" y="237"/>
                    <a:pt x="710" y="234"/>
                    <a:pt x="708" y="235"/>
                  </a:cubicBezTo>
                  <a:cubicBezTo>
                    <a:pt x="705" y="236"/>
                    <a:pt x="707" y="233"/>
                    <a:pt x="708" y="232"/>
                  </a:cubicBezTo>
                  <a:cubicBezTo>
                    <a:pt x="709" y="231"/>
                    <a:pt x="715" y="228"/>
                    <a:pt x="716" y="227"/>
                  </a:cubicBezTo>
                  <a:cubicBezTo>
                    <a:pt x="717" y="226"/>
                    <a:pt x="717" y="219"/>
                    <a:pt x="716" y="218"/>
                  </a:cubicBezTo>
                  <a:cubicBezTo>
                    <a:pt x="716" y="217"/>
                    <a:pt x="720" y="215"/>
                    <a:pt x="721" y="214"/>
                  </a:cubicBezTo>
                  <a:cubicBezTo>
                    <a:pt x="722" y="214"/>
                    <a:pt x="716" y="216"/>
                    <a:pt x="713" y="217"/>
                  </a:cubicBezTo>
                  <a:cubicBezTo>
                    <a:pt x="710" y="218"/>
                    <a:pt x="705" y="222"/>
                    <a:pt x="702" y="224"/>
                  </a:cubicBezTo>
                  <a:cubicBezTo>
                    <a:pt x="700" y="225"/>
                    <a:pt x="697" y="226"/>
                    <a:pt x="691" y="227"/>
                  </a:cubicBezTo>
                  <a:cubicBezTo>
                    <a:pt x="684" y="229"/>
                    <a:pt x="682" y="235"/>
                    <a:pt x="680" y="236"/>
                  </a:cubicBezTo>
                  <a:cubicBezTo>
                    <a:pt x="679" y="236"/>
                    <a:pt x="675" y="235"/>
                    <a:pt x="673" y="235"/>
                  </a:cubicBezTo>
                  <a:cubicBezTo>
                    <a:pt x="671" y="235"/>
                    <a:pt x="674" y="238"/>
                    <a:pt x="675" y="239"/>
                  </a:cubicBezTo>
                  <a:cubicBezTo>
                    <a:pt x="676" y="240"/>
                    <a:pt x="668" y="241"/>
                    <a:pt x="667" y="242"/>
                  </a:cubicBezTo>
                  <a:cubicBezTo>
                    <a:pt x="665" y="242"/>
                    <a:pt x="667" y="247"/>
                    <a:pt x="666" y="252"/>
                  </a:cubicBezTo>
                  <a:cubicBezTo>
                    <a:pt x="665" y="258"/>
                    <a:pt x="656" y="255"/>
                    <a:pt x="651" y="256"/>
                  </a:cubicBezTo>
                  <a:cubicBezTo>
                    <a:pt x="646" y="257"/>
                    <a:pt x="647" y="253"/>
                    <a:pt x="645" y="250"/>
                  </a:cubicBezTo>
                  <a:cubicBezTo>
                    <a:pt x="643" y="248"/>
                    <a:pt x="641" y="248"/>
                    <a:pt x="639" y="247"/>
                  </a:cubicBezTo>
                  <a:cubicBezTo>
                    <a:pt x="637" y="246"/>
                    <a:pt x="639" y="242"/>
                    <a:pt x="641" y="240"/>
                  </a:cubicBezTo>
                  <a:cubicBezTo>
                    <a:pt x="643" y="238"/>
                    <a:pt x="650" y="236"/>
                    <a:pt x="651" y="235"/>
                  </a:cubicBezTo>
                  <a:cubicBezTo>
                    <a:pt x="653" y="234"/>
                    <a:pt x="647" y="230"/>
                    <a:pt x="646" y="227"/>
                  </a:cubicBezTo>
                  <a:cubicBezTo>
                    <a:pt x="645" y="225"/>
                    <a:pt x="640" y="224"/>
                    <a:pt x="636" y="223"/>
                  </a:cubicBezTo>
                  <a:cubicBezTo>
                    <a:pt x="631" y="223"/>
                    <a:pt x="628" y="222"/>
                    <a:pt x="624" y="221"/>
                  </a:cubicBezTo>
                  <a:cubicBezTo>
                    <a:pt x="620" y="220"/>
                    <a:pt x="623" y="223"/>
                    <a:pt x="624" y="224"/>
                  </a:cubicBezTo>
                  <a:cubicBezTo>
                    <a:pt x="625" y="226"/>
                    <a:pt x="629" y="229"/>
                    <a:pt x="630" y="233"/>
                  </a:cubicBezTo>
                  <a:cubicBezTo>
                    <a:pt x="631" y="236"/>
                    <a:pt x="624" y="247"/>
                    <a:pt x="624" y="249"/>
                  </a:cubicBezTo>
                  <a:cubicBezTo>
                    <a:pt x="624" y="252"/>
                    <a:pt x="632" y="253"/>
                    <a:pt x="634" y="257"/>
                  </a:cubicBezTo>
                  <a:cubicBezTo>
                    <a:pt x="637" y="261"/>
                    <a:pt x="630" y="269"/>
                    <a:pt x="628" y="271"/>
                  </a:cubicBezTo>
                  <a:cubicBezTo>
                    <a:pt x="627" y="272"/>
                    <a:pt x="623" y="271"/>
                    <a:pt x="623" y="270"/>
                  </a:cubicBezTo>
                  <a:cubicBezTo>
                    <a:pt x="623" y="269"/>
                    <a:pt x="620" y="266"/>
                    <a:pt x="618" y="267"/>
                  </a:cubicBezTo>
                  <a:cubicBezTo>
                    <a:pt x="615" y="267"/>
                    <a:pt x="615" y="265"/>
                    <a:pt x="614" y="264"/>
                  </a:cubicBezTo>
                  <a:cubicBezTo>
                    <a:pt x="613" y="264"/>
                    <a:pt x="609" y="268"/>
                    <a:pt x="607" y="270"/>
                  </a:cubicBezTo>
                  <a:cubicBezTo>
                    <a:pt x="605" y="272"/>
                    <a:pt x="599" y="273"/>
                    <a:pt x="597" y="276"/>
                  </a:cubicBezTo>
                  <a:cubicBezTo>
                    <a:pt x="595" y="278"/>
                    <a:pt x="591" y="281"/>
                    <a:pt x="589" y="283"/>
                  </a:cubicBezTo>
                  <a:cubicBezTo>
                    <a:pt x="588" y="285"/>
                    <a:pt x="595" y="292"/>
                    <a:pt x="597" y="294"/>
                  </a:cubicBezTo>
                  <a:cubicBezTo>
                    <a:pt x="599" y="295"/>
                    <a:pt x="598" y="297"/>
                    <a:pt x="596" y="299"/>
                  </a:cubicBezTo>
                  <a:cubicBezTo>
                    <a:pt x="595" y="301"/>
                    <a:pt x="585" y="297"/>
                    <a:pt x="583" y="296"/>
                  </a:cubicBezTo>
                  <a:cubicBezTo>
                    <a:pt x="580" y="294"/>
                    <a:pt x="579" y="295"/>
                    <a:pt x="577" y="296"/>
                  </a:cubicBezTo>
                  <a:cubicBezTo>
                    <a:pt x="575" y="297"/>
                    <a:pt x="571" y="293"/>
                    <a:pt x="570" y="291"/>
                  </a:cubicBezTo>
                  <a:cubicBezTo>
                    <a:pt x="568" y="288"/>
                    <a:pt x="566" y="290"/>
                    <a:pt x="564" y="289"/>
                  </a:cubicBezTo>
                  <a:cubicBezTo>
                    <a:pt x="562" y="288"/>
                    <a:pt x="563" y="289"/>
                    <a:pt x="562" y="291"/>
                  </a:cubicBezTo>
                  <a:cubicBezTo>
                    <a:pt x="562" y="292"/>
                    <a:pt x="561" y="293"/>
                    <a:pt x="559" y="293"/>
                  </a:cubicBezTo>
                  <a:cubicBezTo>
                    <a:pt x="558" y="294"/>
                    <a:pt x="559" y="298"/>
                    <a:pt x="563" y="303"/>
                  </a:cubicBezTo>
                  <a:cubicBezTo>
                    <a:pt x="567" y="307"/>
                    <a:pt x="567" y="304"/>
                    <a:pt x="570" y="303"/>
                  </a:cubicBezTo>
                  <a:cubicBezTo>
                    <a:pt x="574" y="302"/>
                    <a:pt x="572" y="309"/>
                    <a:pt x="574" y="311"/>
                  </a:cubicBezTo>
                  <a:cubicBezTo>
                    <a:pt x="576" y="313"/>
                    <a:pt x="571" y="313"/>
                    <a:pt x="569" y="314"/>
                  </a:cubicBezTo>
                  <a:cubicBezTo>
                    <a:pt x="567" y="314"/>
                    <a:pt x="561" y="313"/>
                    <a:pt x="558" y="311"/>
                  </a:cubicBezTo>
                  <a:cubicBezTo>
                    <a:pt x="554" y="308"/>
                    <a:pt x="555" y="305"/>
                    <a:pt x="553" y="305"/>
                  </a:cubicBezTo>
                  <a:cubicBezTo>
                    <a:pt x="550" y="305"/>
                    <a:pt x="548" y="304"/>
                    <a:pt x="546" y="302"/>
                  </a:cubicBezTo>
                  <a:cubicBezTo>
                    <a:pt x="544" y="300"/>
                    <a:pt x="542" y="299"/>
                    <a:pt x="543" y="298"/>
                  </a:cubicBezTo>
                  <a:cubicBezTo>
                    <a:pt x="544" y="297"/>
                    <a:pt x="544" y="291"/>
                    <a:pt x="543" y="287"/>
                  </a:cubicBezTo>
                  <a:cubicBezTo>
                    <a:pt x="542" y="284"/>
                    <a:pt x="539" y="285"/>
                    <a:pt x="541" y="284"/>
                  </a:cubicBezTo>
                  <a:cubicBezTo>
                    <a:pt x="543" y="284"/>
                    <a:pt x="544" y="278"/>
                    <a:pt x="543" y="277"/>
                  </a:cubicBezTo>
                  <a:cubicBezTo>
                    <a:pt x="542" y="276"/>
                    <a:pt x="534" y="270"/>
                    <a:pt x="533" y="270"/>
                  </a:cubicBezTo>
                  <a:cubicBezTo>
                    <a:pt x="532" y="270"/>
                    <a:pt x="529" y="266"/>
                    <a:pt x="529" y="265"/>
                  </a:cubicBezTo>
                  <a:cubicBezTo>
                    <a:pt x="529" y="264"/>
                    <a:pt x="526" y="261"/>
                    <a:pt x="524" y="261"/>
                  </a:cubicBezTo>
                  <a:cubicBezTo>
                    <a:pt x="523" y="261"/>
                    <a:pt x="519" y="261"/>
                    <a:pt x="516" y="260"/>
                  </a:cubicBezTo>
                  <a:cubicBezTo>
                    <a:pt x="514" y="258"/>
                    <a:pt x="517" y="257"/>
                    <a:pt x="519" y="256"/>
                  </a:cubicBezTo>
                  <a:cubicBezTo>
                    <a:pt x="520" y="256"/>
                    <a:pt x="520" y="253"/>
                    <a:pt x="521" y="253"/>
                  </a:cubicBezTo>
                  <a:cubicBezTo>
                    <a:pt x="523" y="252"/>
                    <a:pt x="526" y="257"/>
                    <a:pt x="529" y="259"/>
                  </a:cubicBezTo>
                  <a:cubicBezTo>
                    <a:pt x="532" y="261"/>
                    <a:pt x="542" y="264"/>
                    <a:pt x="545" y="266"/>
                  </a:cubicBezTo>
                  <a:cubicBezTo>
                    <a:pt x="548" y="267"/>
                    <a:pt x="558" y="269"/>
                    <a:pt x="563" y="270"/>
                  </a:cubicBezTo>
                  <a:cubicBezTo>
                    <a:pt x="568" y="271"/>
                    <a:pt x="575" y="273"/>
                    <a:pt x="578" y="273"/>
                  </a:cubicBezTo>
                  <a:cubicBezTo>
                    <a:pt x="582" y="273"/>
                    <a:pt x="586" y="270"/>
                    <a:pt x="589" y="270"/>
                  </a:cubicBezTo>
                  <a:cubicBezTo>
                    <a:pt x="593" y="270"/>
                    <a:pt x="596" y="268"/>
                    <a:pt x="599" y="263"/>
                  </a:cubicBezTo>
                  <a:cubicBezTo>
                    <a:pt x="603" y="259"/>
                    <a:pt x="603" y="251"/>
                    <a:pt x="602" y="250"/>
                  </a:cubicBezTo>
                  <a:cubicBezTo>
                    <a:pt x="601" y="249"/>
                    <a:pt x="602" y="240"/>
                    <a:pt x="599" y="238"/>
                  </a:cubicBezTo>
                  <a:cubicBezTo>
                    <a:pt x="597" y="237"/>
                    <a:pt x="596" y="236"/>
                    <a:pt x="594" y="234"/>
                  </a:cubicBezTo>
                  <a:cubicBezTo>
                    <a:pt x="591" y="232"/>
                    <a:pt x="589" y="231"/>
                    <a:pt x="587" y="232"/>
                  </a:cubicBezTo>
                  <a:cubicBezTo>
                    <a:pt x="586" y="233"/>
                    <a:pt x="585" y="230"/>
                    <a:pt x="582" y="228"/>
                  </a:cubicBezTo>
                  <a:cubicBezTo>
                    <a:pt x="580" y="227"/>
                    <a:pt x="579" y="227"/>
                    <a:pt x="576" y="226"/>
                  </a:cubicBezTo>
                  <a:cubicBezTo>
                    <a:pt x="572" y="226"/>
                    <a:pt x="572" y="225"/>
                    <a:pt x="569" y="222"/>
                  </a:cubicBezTo>
                  <a:cubicBezTo>
                    <a:pt x="566" y="219"/>
                    <a:pt x="555" y="213"/>
                    <a:pt x="553" y="212"/>
                  </a:cubicBezTo>
                  <a:cubicBezTo>
                    <a:pt x="550" y="210"/>
                    <a:pt x="545" y="209"/>
                    <a:pt x="542" y="209"/>
                  </a:cubicBezTo>
                  <a:cubicBezTo>
                    <a:pt x="538" y="210"/>
                    <a:pt x="537" y="208"/>
                    <a:pt x="534" y="208"/>
                  </a:cubicBezTo>
                  <a:cubicBezTo>
                    <a:pt x="532" y="209"/>
                    <a:pt x="530" y="208"/>
                    <a:pt x="530" y="206"/>
                  </a:cubicBezTo>
                  <a:cubicBezTo>
                    <a:pt x="530" y="205"/>
                    <a:pt x="527" y="206"/>
                    <a:pt x="524" y="208"/>
                  </a:cubicBezTo>
                  <a:cubicBezTo>
                    <a:pt x="521" y="210"/>
                    <a:pt x="526" y="205"/>
                    <a:pt x="523" y="205"/>
                  </a:cubicBezTo>
                  <a:cubicBezTo>
                    <a:pt x="521" y="205"/>
                    <a:pt x="518" y="202"/>
                    <a:pt x="520" y="203"/>
                  </a:cubicBezTo>
                  <a:cubicBezTo>
                    <a:pt x="522" y="203"/>
                    <a:pt x="529" y="200"/>
                    <a:pt x="525" y="198"/>
                  </a:cubicBezTo>
                  <a:cubicBezTo>
                    <a:pt x="521" y="196"/>
                    <a:pt x="516" y="195"/>
                    <a:pt x="514" y="197"/>
                  </a:cubicBezTo>
                  <a:cubicBezTo>
                    <a:pt x="514" y="197"/>
                    <a:pt x="513" y="198"/>
                    <a:pt x="513" y="198"/>
                  </a:cubicBezTo>
                  <a:cubicBezTo>
                    <a:pt x="513" y="198"/>
                    <a:pt x="512" y="198"/>
                    <a:pt x="512" y="198"/>
                  </a:cubicBezTo>
                  <a:cubicBezTo>
                    <a:pt x="512" y="198"/>
                    <a:pt x="511" y="199"/>
                    <a:pt x="511" y="199"/>
                  </a:cubicBezTo>
                  <a:cubicBezTo>
                    <a:pt x="510" y="199"/>
                    <a:pt x="510" y="199"/>
                    <a:pt x="510" y="199"/>
                  </a:cubicBezTo>
                  <a:cubicBezTo>
                    <a:pt x="509" y="199"/>
                    <a:pt x="509" y="199"/>
                    <a:pt x="508" y="199"/>
                  </a:cubicBezTo>
                  <a:cubicBezTo>
                    <a:pt x="508" y="199"/>
                    <a:pt x="507" y="199"/>
                    <a:pt x="506" y="199"/>
                  </a:cubicBezTo>
                  <a:cubicBezTo>
                    <a:pt x="506" y="199"/>
                    <a:pt x="505" y="199"/>
                    <a:pt x="504" y="199"/>
                  </a:cubicBezTo>
                  <a:cubicBezTo>
                    <a:pt x="499" y="199"/>
                    <a:pt x="495" y="197"/>
                    <a:pt x="495" y="195"/>
                  </a:cubicBezTo>
                  <a:cubicBezTo>
                    <a:pt x="495" y="194"/>
                    <a:pt x="488" y="193"/>
                    <a:pt x="487" y="191"/>
                  </a:cubicBezTo>
                  <a:cubicBezTo>
                    <a:pt x="485" y="190"/>
                    <a:pt x="491" y="191"/>
                    <a:pt x="495" y="192"/>
                  </a:cubicBezTo>
                  <a:cubicBezTo>
                    <a:pt x="499" y="192"/>
                    <a:pt x="499" y="192"/>
                    <a:pt x="501" y="191"/>
                  </a:cubicBezTo>
                  <a:cubicBezTo>
                    <a:pt x="503" y="190"/>
                    <a:pt x="506" y="188"/>
                    <a:pt x="507" y="186"/>
                  </a:cubicBezTo>
                  <a:cubicBezTo>
                    <a:pt x="508" y="185"/>
                    <a:pt x="507" y="183"/>
                    <a:pt x="505" y="183"/>
                  </a:cubicBezTo>
                  <a:cubicBezTo>
                    <a:pt x="502" y="183"/>
                    <a:pt x="502" y="180"/>
                    <a:pt x="498" y="180"/>
                  </a:cubicBezTo>
                  <a:cubicBezTo>
                    <a:pt x="495" y="179"/>
                    <a:pt x="496" y="178"/>
                    <a:pt x="494" y="178"/>
                  </a:cubicBezTo>
                  <a:cubicBezTo>
                    <a:pt x="491" y="179"/>
                    <a:pt x="493" y="176"/>
                    <a:pt x="491" y="174"/>
                  </a:cubicBezTo>
                  <a:cubicBezTo>
                    <a:pt x="488" y="172"/>
                    <a:pt x="487" y="175"/>
                    <a:pt x="485" y="176"/>
                  </a:cubicBezTo>
                  <a:cubicBezTo>
                    <a:pt x="484" y="178"/>
                    <a:pt x="484" y="180"/>
                    <a:pt x="482" y="181"/>
                  </a:cubicBezTo>
                  <a:cubicBezTo>
                    <a:pt x="480" y="182"/>
                    <a:pt x="481" y="180"/>
                    <a:pt x="482" y="179"/>
                  </a:cubicBezTo>
                  <a:cubicBezTo>
                    <a:pt x="483" y="178"/>
                    <a:pt x="481" y="179"/>
                    <a:pt x="480" y="179"/>
                  </a:cubicBezTo>
                  <a:cubicBezTo>
                    <a:pt x="478" y="179"/>
                    <a:pt x="478" y="178"/>
                    <a:pt x="480" y="177"/>
                  </a:cubicBezTo>
                  <a:cubicBezTo>
                    <a:pt x="482" y="176"/>
                    <a:pt x="484" y="173"/>
                    <a:pt x="484" y="172"/>
                  </a:cubicBezTo>
                  <a:cubicBezTo>
                    <a:pt x="484" y="171"/>
                    <a:pt x="482" y="168"/>
                    <a:pt x="481" y="169"/>
                  </a:cubicBezTo>
                  <a:cubicBezTo>
                    <a:pt x="479" y="171"/>
                    <a:pt x="476" y="169"/>
                    <a:pt x="475" y="170"/>
                  </a:cubicBezTo>
                  <a:cubicBezTo>
                    <a:pt x="474" y="171"/>
                    <a:pt x="471" y="176"/>
                    <a:pt x="471" y="179"/>
                  </a:cubicBezTo>
                  <a:cubicBezTo>
                    <a:pt x="471" y="182"/>
                    <a:pt x="469" y="182"/>
                    <a:pt x="468" y="182"/>
                  </a:cubicBezTo>
                  <a:cubicBezTo>
                    <a:pt x="466" y="182"/>
                    <a:pt x="469" y="170"/>
                    <a:pt x="470" y="169"/>
                  </a:cubicBezTo>
                  <a:cubicBezTo>
                    <a:pt x="470" y="168"/>
                    <a:pt x="467" y="170"/>
                    <a:pt x="465" y="172"/>
                  </a:cubicBezTo>
                  <a:cubicBezTo>
                    <a:pt x="462" y="175"/>
                    <a:pt x="460" y="178"/>
                    <a:pt x="459" y="180"/>
                  </a:cubicBezTo>
                  <a:cubicBezTo>
                    <a:pt x="458" y="183"/>
                    <a:pt x="456" y="188"/>
                    <a:pt x="454" y="191"/>
                  </a:cubicBezTo>
                  <a:cubicBezTo>
                    <a:pt x="452" y="193"/>
                    <a:pt x="453" y="186"/>
                    <a:pt x="454" y="185"/>
                  </a:cubicBezTo>
                  <a:cubicBezTo>
                    <a:pt x="456" y="183"/>
                    <a:pt x="456" y="179"/>
                    <a:pt x="458" y="177"/>
                  </a:cubicBezTo>
                  <a:cubicBezTo>
                    <a:pt x="459" y="176"/>
                    <a:pt x="462" y="172"/>
                    <a:pt x="460" y="173"/>
                  </a:cubicBezTo>
                  <a:cubicBezTo>
                    <a:pt x="457" y="173"/>
                    <a:pt x="456" y="170"/>
                    <a:pt x="454" y="171"/>
                  </a:cubicBezTo>
                  <a:cubicBezTo>
                    <a:pt x="452" y="172"/>
                    <a:pt x="451" y="171"/>
                    <a:pt x="450" y="170"/>
                  </a:cubicBezTo>
                  <a:cubicBezTo>
                    <a:pt x="448" y="169"/>
                    <a:pt x="448" y="172"/>
                    <a:pt x="449" y="174"/>
                  </a:cubicBezTo>
                  <a:cubicBezTo>
                    <a:pt x="450" y="175"/>
                    <a:pt x="447" y="176"/>
                    <a:pt x="447" y="178"/>
                  </a:cubicBezTo>
                  <a:cubicBezTo>
                    <a:pt x="447" y="179"/>
                    <a:pt x="446" y="178"/>
                    <a:pt x="445" y="177"/>
                  </a:cubicBezTo>
                  <a:cubicBezTo>
                    <a:pt x="444" y="177"/>
                    <a:pt x="444" y="180"/>
                    <a:pt x="445" y="182"/>
                  </a:cubicBezTo>
                  <a:cubicBezTo>
                    <a:pt x="446" y="183"/>
                    <a:pt x="442" y="181"/>
                    <a:pt x="442" y="180"/>
                  </a:cubicBezTo>
                  <a:cubicBezTo>
                    <a:pt x="441" y="179"/>
                    <a:pt x="439" y="180"/>
                    <a:pt x="437" y="180"/>
                  </a:cubicBezTo>
                  <a:cubicBezTo>
                    <a:pt x="435" y="181"/>
                    <a:pt x="435" y="182"/>
                    <a:pt x="435" y="183"/>
                  </a:cubicBezTo>
                  <a:cubicBezTo>
                    <a:pt x="435" y="185"/>
                    <a:pt x="440" y="188"/>
                    <a:pt x="439" y="189"/>
                  </a:cubicBezTo>
                  <a:cubicBezTo>
                    <a:pt x="438" y="189"/>
                    <a:pt x="438" y="192"/>
                    <a:pt x="438" y="195"/>
                  </a:cubicBezTo>
                  <a:cubicBezTo>
                    <a:pt x="438" y="197"/>
                    <a:pt x="435" y="192"/>
                    <a:pt x="434" y="193"/>
                  </a:cubicBezTo>
                  <a:cubicBezTo>
                    <a:pt x="433" y="194"/>
                    <a:pt x="432" y="190"/>
                    <a:pt x="434" y="189"/>
                  </a:cubicBezTo>
                  <a:cubicBezTo>
                    <a:pt x="435" y="188"/>
                    <a:pt x="434" y="185"/>
                    <a:pt x="431" y="186"/>
                  </a:cubicBezTo>
                  <a:cubicBezTo>
                    <a:pt x="428" y="188"/>
                    <a:pt x="429" y="184"/>
                    <a:pt x="425" y="185"/>
                  </a:cubicBezTo>
                  <a:cubicBezTo>
                    <a:pt x="421" y="186"/>
                    <a:pt x="418" y="187"/>
                    <a:pt x="417" y="189"/>
                  </a:cubicBezTo>
                  <a:cubicBezTo>
                    <a:pt x="417" y="190"/>
                    <a:pt x="423" y="192"/>
                    <a:pt x="426" y="193"/>
                  </a:cubicBezTo>
                  <a:cubicBezTo>
                    <a:pt x="428" y="194"/>
                    <a:pt x="426" y="197"/>
                    <a:pt x="427" y="198"/>
                  </a:cubicBezTo>
                  <a:cubicBezTo>
                    <a:pt x="428" y="199"/>
                    <a:pt x="422" y="194"/>
                    <a:pt x="420" y="194"/>
                  </a:cubicBezTo>
                  <a:cubicBezTo>
                    <a:pt x="418" y="193"/>
                    <a:pt x="420" y="196"/>
                    <a:pt x="420" y="198"/>
                  </a:cubicBezTo>
                  <a:cubicBezTo>
                    <a:pt x="420" y="199"/>
                    <a:pt x="419" y="196"/>
                    <a:pt x="417" y="195"/>
                  </a:cubicBezTo>
                  <a:cubicBezTo>
                    <a:pt x="416" y="194"/>
                    <a:pt x="416" y="200"/>
                    <a:pt x="414" y="200"/>
                  </a:cubicBezTo>
                  <a:cubicBezTo>
                    <a:pt x="411" y="201"/>
                    <a:pt x="413" y="196"/>
                    <a:pt x="413" y="195"/>
                  </a:cubicBezTo>
                  <a:cubicBezTo>
                    <a:pt x="414" y="194"/>
                    <a:pt x="412" y="197"/>
                    <a:pt x="410" y="199"/>
                  </a:cubicBezTo>
                  <a:cubicBezTo>
                    <a:pt x="408" y="201"/>
                    <a:pt x="408" y="199"/>
                    <a:pt x="409" y="197"/>
                  </a:cubicBezTo>
                  <a:cubicBezTo>
                    <a:pt x="409" y="195"/>
                    <a:pt x="407" y="194"/>
                    <a:pt x="404" y="194"/>
                  </a:cubicBezTo>
                  <a:cubicBezTo>
                    <a:pt x="400" y="194"/>
                    <a:pt x="403" y="191"/>
                    <a:pt x="403" y="189"/>
                  </a:cubicBezTo>
                  <a:cubicBezTo>
                    <a:pt x="403" y="187"/>
                    <a:pt x="400" y="190"/>
                    <a:pt x="399" y="192"/>
                  </a:cubicBezTo>
                  <a:cubicBezTo>
                    <a:pt x="397" y="195"/>
                    <a:pt x="396" y="194"/>
                    <a:pt x="398" y="198"/>
                  </a:cubicBezTo>
                  <a:cubicBezTo>
                    <a:pt x="399" y="201"/>
                    <a:pt x="394" y="199"/>
                    <a:pt x="393" y="201"/>
                  </a:cubicBezTo>
                  <a:cubicBezTo>
                    <a:pt x="392" y="203"/>
                    <a:pt x="394" y="203"/>
                    <a:pt x="397" y="204"/>
                  </a:cubicBezTo>
                  <a:cubicBezTo>
                    <a:pt x="399" y="205"/>
                    <a:pt x="398" y="208"/>
                    <a:pt x="398" y="209"/>
                  </a:cubicBezTo>
                  <a:cubicBezTo>
                    <a:pt x="399" y="210"/>
                    <a:pt x="393" y="209"/>
                    <a:pt x="392" y="210"/>
                  </a:cubicBezTo>
                  <a:cubicBezTo>
                    <a:pt x="392" y="212"/>
                    <a:pt x="390" y="213"/>
                    <a:pt x="388" y="214"/>
                  </a:cubicBezTo>
                  <a:cubicBezTo>
                    <a:pt x="385" y="214"/>
                    <a:pt x="386" y="215"/>
                    <a:pt x="388" y="216"/>
                  </a:cubicBezTo>
                  <a:cubicBezTo>
                    <a:pt x="390" y="218"/>
                    <a:pt x="388" y="218"/>
                    <a:pt x="386" y="218"/>
                  </a:cubicBezTo>
                  <a:cubicBezTo>
                    <a:pt x="385" y="217"/>
                    <a:pt x="382" y="219"/>
                    <a:pt x="380" y="220"/>
                  </a:cubicBezTo>
                  <a:cubicBezTo>
                    <a:pt x="379" y="221"/>
                    <a:pt x="376" y="222"/>
                    <a:pt x="375" y="220"/>
                  </a:cubicBezTo>
                  <a:cubicBezTo>
                    <a:pt x="373" y="219"/>
                    <a:pt x="370" y="219"/>
                    <a:pt x="370" y="221"/>
                  </a:cubicBezTo>
                  <a:cubicBezTo>
                    <a:pt x="370" y="224"/>
                    <a:pt x="367" y="226"/>
                    <a:pt x="367" y="227"/>
                  </a:cubicBezTo>
                  <a:cubicBezTo>
                    <a:pt x="367" y="228"/>
                    <a:pt x="370" y="228"/>
                    <a:pt x="373" y="227"/>
                  </a:cubicBezTo>
                  <a:cubicBezTo>
                    <a:pt x="376" y="226"/>
                    <a:pt x="372" y="229"/>
                    <a:pt x="370" y="232"/>
                  </a:cubicBezTo>
                  <a:cubicBezTo>
                    <a:pt x="368" y="234"/>
                    <a:pt x="371" y="233"/>
                    <a:pt x="374" y="232"/>
                  </a:cubicBezTo>
                  <a:cubicBezTo>
                    <a:pt x="376" y="231"/>
                    <a:pt x="375" y="234"/>
                    <a:pt x="373" y="235"/>
                  </a:cubicBezTo>
                  <a:cubicBezTo>
                    <a:pt x="370" y="236"/>
                    <a:pt x="367" y="236"/>
                    <a:pt x="366" y="239"/>
                  </a:cubicBezTo>
                  <a:cubicBezTo>
                    <a:pt x="364" y="241"/>
                    <a:pt x="369" y="241"/>
                    <a:pt x="372" y="241"/>
                  </a:cubicBezTo>
                  <a:cubicBezTo>
                    <a:pt x="376" y="242"/>
                    <a:pt x="361" y="240"/>
                    <a:pt x="362" y="243"/>
                  </a:cubicBezTo>
                  <a:cubicBezTo>
                    <a:pt x="363" y="245"/>
                    <a:pt x="359" y="247"/>
                    <a:pt x="359" y="248"/>
                  </a:cubicBezTo>
                  <a:cubicBezTo>
                    <a:pt x="359" y="250"/>
                    <a:pt x="363" y="249"/>
                    <a:pt x="365" y="249"/>
                  </a:cubicBezTo>
                  <a:cubicBezTo>
                    <a:pt x="367" y="249"/>
                    <a:pt x="360" y="252"/>
                    <a:pt x="358" y="252"/>
                  </a:cubicBezTo>
                  <a:cubicBezTo>
                    <a:pt x="356" y="252"/>
                    <a:pt x="352" y="255"/>
                    <a:pt x="353" y="257"/>
                  </a:cubicBezTo>
                  <a:cubicBezTo>
                    <a:pt x="353" y="259"/>
                    <a:pt x="350" y="260"/>
                    <a:pt x="348" y="262"/>
                  </a:cubicBezTo>
                  <a:cubicBezTo>
                    <a:pt x="346" y="264"/>
                    <a:pt x="344" y="267"/>
                    <a:pt x="344" y="269"/>
                  </a:cubicBezTo>
                  <a:cubicBezTo>
                    <a:pt x="345" y="270"/>
                    <a:pt x="346" y="269"/>
                    <a:pt x="350" y="272"/>
                  </a:cubicBezTo>
                  <a:cubicBezTo>
                    <a:pt x="354" y="274"/>
                    <a:pt x="347" y="272"/>
                    <a:pt x="344" y="272"/>
                  </a:cubicBezTo>
                  <a:cubicBezTo>
                    <a:pt x="342" y="272"/>
                    <a:pt x="340" y="275"/>
                    <a:pt x="342" y="276"/>
                  </a:cubicBezTo>
                  <a:cubicBezTo>
                    <a:pt x="344" y="277"/>
                    <a:pt x="342" y="278"/>
                    <a:pt x="342" y="281"/>
                  </a:cubicBezTo>
                  <a:cubicBezTo>
                    <a:pt x="342" y="284"/>
                    <a:pt x="339" y="286"/>
                    <a:pt x="337" y="288"/>
                  </a:cubicBezTo>
                  <a:cubicBezTo>
                    <a:pt x="335" y="291"/>
                    <a:pt x="339" y="290"/>
                    <a:pt x="341" y="289"/>
                  </a:cubicBezTo>
                  <a:cubicBezTo>
                    <a:pt x="343" y="288"/>
                    <a:pt x="337" y="293"/>
                    <a:pt x="335" y="294"/>
                  </a:cubicBezTo>
                  <a:cubicBezTo>
                    <a:pt x="333" y="296"/>
                    <a:pt x="331" y="296"/>
                    <a:pt x="331" y="299"/>
                  </a:cubicBezTo>
                  <a:cubicBezTo>
                    <a:pt x="331" y="301"/>
                    <a:pt x="328" y="299"/>
                    <a:pt x="325" y="299"/>
                  </a:cubicBezTo>
                  <a:cubicBezTo>
                    <a:pt x="322" y="299"/>
                    <a:pt x="319" y="307"/>
                    <a:pt x="317" y="308"/>
                  </a:cubicBezTo>
                  <a:cubicBezTo>
                    <a:pt x="316" y="310"/>
                    <a:pt x="313" y="313"/>
                    <a:pt x="312" y="314"/>
                  </a:cubicBezTo>
                  <a:cubicBezTo>
                    <a:pt x="311" y="315"/>
                    <a:pt x="316" y="317"/>
                    <a:pt x="318" y="317"/>
                  </a:cubicBezTo>
                  <a:cubicBezTo>
                    <a:pt x="321" y="317"/>
                    <a:pt x="325" y="315"/>
                    <a:pt x="326" y="314"/>
                  </a:cubicBezTo>
                  <a:cubicBezTo>
                    <a:pt x="328" y="313"/>
                    <a:pt x="321" y="319"/>
                    <a:pt x="318" y="320"/>
                  </a:cubicBezTo>
                  <a:cubicBezTo>
                    <a:pt x="316" y="321"/>
                    <a:pt x="315" y="318"/>
                    <a:pt x="314" y="318"/>
                  </a:cubicBezTo>
                  <a:cubicBezTo>
                    <a:pt x="313" y="318"/>
                    <a:pt x="312" y="320"/>
                    <a:pt x="311" y="321"/>
                  </a:cubicBezTo>
                  <a:cubicBezTo>
                    <a:pt x="310" y="322"/>
                    <a:pt x="305" y="321"/>
                    <a:pt x="303" y="322"/>
                  </a:cubicBezTo>
                  <a:cubicBezTo>
                    <a:pt x="302" y="323"/>
                    <a:pt x="300" y="325"/>
                    <a:pt x="301" y="327"/>
                  </a:cubicBezTo>
                  <a:cubicBezTo>
                    <a:pt x="302" y="329"/>
                    <a:pt x="301" y="330"/>
                    <a:pt x="302" y="332"/>
                  </a:cubicBezTo>
                  <a:cubicBezTo>
                    <a:pt x="303" y="335"/>
                    <a:pt x="300" y="331"/>
                    <a:pt x="297" y="331"/>
                  </a:cubicBezTo>
                  <a:cubicBezTo>
                    <a:pt x="294" y="330"/>
                    <a:pt x="294" y="332"/>
                    <a:pt x="291" y="334"/>
                  </a:cubicBezTo>
                  <a:cubicBezTo>
                    <a:pt x="289" y="335"/>
                    <a:pt x="284" y="334"/>
                    <a:pt x="282" y="335"/>
                  </a:cubicBezTo>
                  <a:cubicBezTo>
                    <a:pt x="280" y="336"/>
                    <a:pt x="283" y="337"/>
                    <a:pt x="285" y="338"/>
                  </a:cubicBezTo>
                  <a:cubicBezTo>
                    <a:pt x="288" y="340"/>
                    <a:pt x="284" y="339"/>
                    <a:pt x="280" y="338"/>
                  </a:cubicBezTo>
                  <a:cubicBezTo>
                    <a:pt x="276" y="338"/>
                    <a:pt x="278" y="340"/>
                    <a:pt x="277" y="342"/>
                  </a:cubicBezTo>
                  <a:cubicBezTo>
                    <a:pt x="277" y="344"/>
                    <a:pt x="272" y="343"/>
                    <a:pt x="271" y="344"/>
                  </a:cubicBezTo>
                  <a:cubicBezTo>
                    <a:pt x="269" y="346"/>
                    <a:pt x="274" y="347"/>
                    <a:pt x="272" y="347"/>
                  </a:cubicBezTo>
                  <a:cubicBezTo>
                    <a:pt x="270" y="347"/>
                    <a:pt x="266" y="348"/>
                    <a:pt x="268" y="350"/>
                  </a:cubicBezTo>
                  <a:cubicBezTo>
                    <a:pt x="270" y="353"/>
                    <a:pt x="269" y="353"/>
                    <a:pt x="271" y="357"/>
                  </a:cubicBezTo>
                  <a:cubicBezTo>
                    <a:pt x="273" y="361"/>
                    <a:pt x="276" y="360"/>
                    <a:pt x="272" y="360"/>
                  </a:cubicBezTo>
                  <a:cubicBezTo>
                    <a:pt x="267" y="360"/>
                    <a:pt x="268" y="361"/>
                    <a:pt x="270" y="364"/>
                  </a:cubicBezTo>
                  <a:cubicBezTo>
                    <a:pt x="272" y="366"/>
                    <a:pt x="271" y="365"/>
                    <a:pt x="267" y="367"/>
                  </a:cubicBezTo>
                  <a:cubicBezTo>
                    <a:pt x="262" y="368"/>
                    <a:pt x="267" y="368"/>
                    <a:pt x="269" y="370"/>
                  </a:cubicBezTo>
                  <a:cubicBezTo>
                    <a:pt x="271" y="372"/>
                    <a:pt x="267" y="373"/>
                    <a:pt x="269" y="374"/>
                  </a:cubicBezTo>
                  <a:cubicBezTo>
                    <a:pt x="272" y="374"/>
                    <a:pt x="266" y="377"/>
                    <a:pt x="269" y="379"/>
                  </a:cubicBezTo>
                  <a:cubicBezTo>
                    <a:pt x="273" y="381"/>
                    <a:pt x="272" y="379"/>
                    <a:pt x="275" y="376"/>
                  </a:cubicBezTo>
                  <a:cubicBezTo>
                    <a:pt x="278" y="374"/>
                    <a:pt x="275" y="378"/>
                    <a:pt x="273" y="382"/>
                  </a:cubicBezTo>
                  <a:cubicBezTo>
                    <a:pt x="271" y="385"/>
                    <a:pt x="271" y="381"/>
                    <a:pt x="267" y="382"/>
                  </a:cubicBezTo>
                  <a:cubicBezTo>
                    <a:pt x="263" y="383"/>
                    <a:pt x="268" y="385"/>
                    <a:pt x="269" y="389"/>
                  </a:cubicBezTo>
                  <a:cubicBezTo>
                    <a:pt x="269" y="392"/>
                    <a:pt x="269" y="391"/>
                    <a:pt x="272" y="391"/>
                  </a:cubicBezTo>
                  <a:cubicBezTo>
                    <a:pt x="275" y="391"/>
                    <a:pt x="275" y="390"/>
                    <a:pt x="277" y="389"/>
                  </a:cubicBezTo>
                  <a:cubicBezTo>
                    <a:pt x="278" y="387"/>
                    <a:pt x="276" y="392"/>
                    <a:pt x="276" y="395"/>
                  </a:cubicBezTo>
                  <a:cubicBezTo>
                    <a:pt x="277" y="397"/>
                    <a:pt x="274" y="394"/>
                    <a:pt x="271" y="396"/>
                  </a:cubicBezTo>
                  <a:cubicBezTo>
                    <a:pt x="269" y="397"/>
                    <a:pt x="271" y="400"/>
                    <a:pt x="272" y="402"/>
                  </a:cubicBezTo>
                  <a:cubicBezTo>
                    <a:pt x="274" y="403"/>
                    <a:pt x="278" y="406"/>
                    <a:pt x="280" y="408"/>
                  </a:cubicBezTo>
                  <a:cubicBezTo>
                    <a:pt x="283" y="410"/>
                    <a:pt x="287" y="410"/>
                    <a:pt x="291" y="409"/>
                  </a:cubicBezTo>
                  <a:cubicBezTo>
                    <a:pt x="294" y="407"/>
                    <a:pt x="293" y="410"/>
                    <a:pt x="296" y="408"/>
                  </a:cubicBezTo>
                  <a:cubicBezTo>
                    <a:pt x="299" y="406"/>
                    <a:pt x="303" y="403"/>
                    <a:pt x="307" y="397"/>
                  </a:cubicBezTo>
                  <a:cubicBezTo>
                    <a:pt x="311" y="392"/>
                    <a:pt x="312" y="392"/>
                    <a:pt x="315" y="392"/>
                  </a:cubicBezTo>
                  <a:cubicBezTo>
                    <a:pt x="318" y="391"/>
                    <a:pt x="318" y="390"/>
                    <a:pt x="318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7"/>
                    <a:pt x="319" y="387"/>
                  </a:cubicBezTo>
                  <a:cubicBezTo>
                    <a:pt x="319" y="387"/>
                    <a:pt x="319" y="387"/>
                    <a:pt x="319" y="387"/>
                  </a:cubicBezTo>
                  <a:cubicBezTo>
                    <a:pt x="319" y="388"/>
                    <a:pt x="320" y="388"/>
                    <a:pt x="320" y="388"/>
                  </a:cubicBezTo>
                  <a:cubicBezTo>
                    <a:pt x="320" y="389"/>
                    <a:pt x="320" y="389"/>
                    <a:pt x="320" y="390"/>
                  </a:cubicBezTo>
                  <a:cubicBezTo>
                    <a:pt x="320" y="390"/>
                    <a:pt x="320" y="390"/>
                    <a:pt x="320" y="390"/>
                  </a:cubicBezTo>
                  <a:cubicBezTo>
                    <a:pt x="320" y="391"/>
                    <a:pt x="321" y="391"/>
                    <a:pt x="321" y="392"/>
                  </a:cubicBezTo>
                  <a:cubicBezTo>
                    <a:pt x="321" y="392"/>
                    <a:pt x="321" y="392"/>
                    <a:pt x="321" y="392"/>
                  </a:cubicBezTo>
                  <a:cubicBezTo>
                    <a:pt x="321" y="393"/>
                    <a:pt x="321" y="393"/>
                    <a:pt x="322" y="394"/>
                  </a:cubicBezTo>
                  <a:cubicBezTo>
                    <a:pt x="322" y="394"/>
                    <a:pt x="322" y="394"/>
                    <a:pt x="322" y="394"/>
                  </a:cubicBezTo>
                  <a:cubicBezTo>
                    <a:pt x="322" y="394"/>
                    <a:pt x="322" y="395"/>
                    <a:pt x="322" y="395"/>
                  </a:cubicBezTo>
                  <a:cubicBezTo>
                    <a:pt x="324" y="398"/>
                    <a:pt x="323" y="405"/>
                    <a:pt x="325" y="407"/>
                  </a:cubicBezTo>
                  <a:cubicBezTo>
                    <a:pt x="326" y="409"/>
                    <a:pt x="327" y="409"/>
                    <a:pt x="330" y="407"/>
                  </a:cubicBezTo>
                  <a:cubicBezTo>
                    <a:pt x="333" y="405"/>
                    <a:pt x="329" y="415"/>
                    <a:pt x="328" y="417"/>
                  </a:cubicBezTo>
                  <a:cubicBezTo>
                    <a:pt x="328" y="420"/>
                    <a:pt x="333" y="426"/>
                    <a:pt x="334" y="429"/>
                  </a:cubicBezTo>
                  <a:cubicBezTo>
                    <a:pt x="336" y="432"/>
                    <a:pt x="337" y="437"/>
                    <a:pt x="338" y="439"/>
                  </a:cubicBezTo>
                  <a:cubicBezTo>
                    <a:pt x="338" y="441"/>
                    <a:pt x="335" y="447"/>
                    <a:pt x="336" y="447"/>
                  </a:cubicBezTo>
                  <a:cubicBezTo>
                    <a:pt x="338" y="447"/>
                    <a:pt x="342" y="450"/>
                    <a:pt x="346" y="450"/>
                  </a:cubicBezTo>
                  <a:cubicBezTo>
                    <a:pt x="350" y="450"/>
                    <a:pt x="351" y="449"/>
                    <a:pt x="352" y="447"/>
                  </a:cubicBezTo>
                  <a:cubicBezTo>
                    <a:pt x="353" y="444"/>
                    <a:pt x="352" y="442"/>
                    <a:pt x="358" y="439"/>
                  </a:cubicBezTo>
                  <a:cubicBezTo>
                    <a:pt x="363" y="435"/>
                    <a:pt x="365" y="438"/>
                    <a:pt x="367" y="437"/>
                  </a:cubicBezTo>
                  <a:cubicBezTo>
                    <a:pt x="369" y="437"/>
                    <a:pt x="374" y="423"/>
                    <a:pt x="375" y="419"/>
                  </a:cubicBezTo>
                  <a:cubicBezTo>
                    <a:pt x="376" y="414"/>
                    <a:pt x="376" y="409"/>
                    <a:pt x="376" y="407"/>
                  </a:cubicBezTo>
                  <a:cubicBezTo>
                    <a:pt x="377" y="405"/>
                    <a:pt x="383" y="397"/>
                    <a:pt x="384" y="396"/>
                  </a:cubicBezTo>
                  <a:cubicBezTo>
                    <a:pt x="386" y="394"/>
                    <a:pt x="387" y="396"/>
                    <a:pt x="388" y="396"/>
                  </a:cubicBezTo>
                  <a:cubicBezTo>
                    <a:pt x="389" y="395"/>
                    <a:pt x="392" y="388"/>
                    <a:pt x="394" y="387"/>
                  </a:cubicBezTo>
                  <a:cubicBezTo>
                    <a:pt x="395" y="386"/>
                    <a:pt x="397" y="384"/>
                    <a:pt x="397" y="382"/>
                  </a:cubicBezTo>
                  <a:cubicBezTo>
                    <a:pt x="397" y="380"/>
                    <a:pt x="395" y="376"/>
                    <a:pt x="394" y="373"/>
                  </a:cubicBezTo>
                  <a:cubicBezTo>
                    <a:pt x="394" y="370"/>
                    <a:pt x="390" y="369"/>
                    <a:pt x="386" y="369"/>
                  </a:cubicBezTo>
                  <a:cubicBezTo>
                    <a:pt x="383" y="369"/>
                    <a:pt x="382" y="366"/>
                    <a:pt x="380" y="363"/>
                  </a:cubicBezTo>
                  <a:cubicBezTo>
                    <a:pt x="378" y="360"/>
                    <a:pt x="381" y="355"/>
                    <a:pt x="383" y="353"/>
                  </a:cubicBezTo>
                  <a:cubicBezTo>
                    <a:pt x="384" y="351"/>
                    <a:pt x="384" y="344"/>
                    <a:pt x="384" y="342"/>
                  </a:cubicBezTo>
                  <a:cubicBezTo>
                    <a:pt x="385" y="340"/>
                    <a:pt x="381" y="338"/>
                    <a:pt x="381" y="336"/>
                  </a:cubicBezTo>
                  <a:cubicBezTo>
                    <a:pt x="381" y="334"/>
                    <a:pt x="384" y="337"/>
                    <a:pt x="386" y="337"/>
                  </a:cubicBezTo>
                  <a:cubicBezTo>
                    <a:pt x="389" y="337"/>
                    <a:pt x="394" y="330"/>
                    <a:pt x="396" y="328"/>
                  </a:cubicBezTo>
                  <a:cubicBezTo>
                    <a:pt x="397" y="326"/>
                    <a:pt x="399" y="321"/>
                    <a:pt x="400" y="320"/>
                  </a:cubicBezTo>
                  <a:cubicBezTo>
                    <a:pt x="400" y="319"/>
                    <a:pt x="407" y="316"/>
                    <a:pt x="409" y="315"/>
                  </a:cubicBezTo>
                  <a:cubicBezTo>
                    <a:pt x="410" y="314"/>
                    <a:pt x="415" y="313"/>
                    <a:pt x="416" y="310"/>
                  </a:cubicBezTo>
                  <a:cubicBezTo>
                    <a:pt x="416" y="307"/>
                    <a:pt x="421" y="303"/>
                    <a:pt x="423" y="301"/>
                  </a:cubicBezTo>
                  <a:cubicBezTo>
                    <a:pt x="425" y="299"/>
                    <a:pt x="421" y="298"/>
                    <a:pt x="420" y="295"/>
                  </a:cubicBezTo>
                  <a:cubicBezTo>
                    <a:pt x="418" y="293"/>
                    <a:pt x="420" y="293"/>
                    <a:pt x="421" y="291"/>
                  </a:cubicBezTo>
                  <a:cubicBezTo>
                    <a:pt x="423" y="290"/>
                    <a:pt x="423" y="289"/>
                    <a:pt x="423" y="288"/>
                  </a:cubicBezTo>
                  <a:cubicBezTo>
                    <a:pt x="424" y="287"/>
                    <a:pt x="426" y="286"/>
                    <a:pt x="429" y="284"/>
                  </a:cubicBezTo>
                  <a:cubicBezTo>
                    <a:pt x="431" y="282"/>
                    <a:pt x="429" y="282"/>
                    <a:pt x="429" y="280"/>
                  </a:cubicBezTo>
                  <a:cubicBezTo>
                    <a:pt x="430" y="278"/>
                    <a:pt x="434" y="279"/>
                    <a:pt x="438" y="280"/>
                  </a:cubicBezTo>
                  <a:cubicBezTo>
                    <a:pt x="439" y="280"/>
                    <a:pt x="439" y="280"/>
                    <a:pt x="440" y="280"/>
                  </a:cubicBezTo>
                  <a:cubicBezTo>
                    <a:pt x="440" y="280"/>
                    <a:pt x="441" y="280"/>
                    <a:pt x="441" y="280"/>
                  </a:cubicBezTo>
                  <a:cubicBezTo>
                    <a:pt x="441" y="280"/>
                    <a:pt x="442" y="280"/>
                    <a:pt x="442" y="280"/>
                  </a:cubicBezTo>
                  <a:cubicBezTo>
                    <a:pt x="443" y="280"/>
                    <a:pt x="443" y="280"/>
                    <a:pt x="443" y="280"/>
                  </a:cubicBezTo>
                  <a:cubicBezTo>
                    <a:pt x="444" y="280"/>
                    <a:pt x="445" y="279"/>
                    <a:pt x="445" y="279"/>
                  </a:cubicBezTo>
                  <a:cubicBezTo>
                    <a:pt x="446" y="279"/>
                    <a:pt x="447" y="279"/>
                    <a:pt x="447" y="279"/>
                  </a:cubicBezTo>
                  <a:cubicBezTo>
                    <a:pt x="451" y="279"/>
                    <a:pt x="453" y="282"/>
                    <a:pt x="454" y="284"/>
                  </a:cubicBezTo>
                  <a:cubicBezTo>
                    <a:pt x="456" y="286"/>
                    <a:pt x="455" y="293"/>
                    <a:pt x="452" y="293"/>
                  </a:cubicBezTo>
                  <a:cubicBezTo>
                    <a:pt x="450" y="294"/>
                    <a:pt x="444" y="302"/>
                    <a:pt x="443" y="305"/>
                  </a:cubicBezTo>
                  <a:cubicBezTo>
                    <a:pt x="442" y="307"/>
                    <a:pt x="432" y="315"/>
                    <a:pt x="431" y="318"/>
                  </a:cubicBezTo>
                  <a:cubicBezTo>
                    <a:pt x="429" y="322"/>
                    <a:pt x="421" y="329"/>
                    <a:pt x="419" y="331"/>
                  </a:cubicBezTo>
                  <a:cubicBezTo>
                    <a:pt x="416" y="334"/>
                    <a:pt x="418" y="334"/>
                    <a:pt x="419" y="338"/>
                  </a:cubicBezTo>
                  <a:cubicBezTo>
                    <a:pt x="420" y="342"/>
                    <a:pt x="423" y="353"/>
                    <a:pt x="422" y="355"/>
                  </a:cubicBezTo>
                  <a:cubicBezTo>
                    <a:pt x="421" y="358"/>
                    <a:pt x="420" y="362"/>
                    <a:pt x="420" y="364"/>
                  </a:cubicBezTo>
                  <a:cubicBezTo>
                    <a:pt x="420" y="366"/>
                    <a:pt x="421" y="369"/>
                    <a:pt x="424" y="369"/>
                  </a:cubicBezTo>
                  <a:cubicBezTo>
                    <a:pt x="426" y="369"/>
                    <a:pt x="430" y="371"/>
                    <a:pt x="430" y="373"/>
                  </a:cubicBezTo>
                  <a:cubicBezTo>
                    <a:pt x="430" y="375"/>
                    <a:pt x="431" y="377"/>
                    <a:pt x="434" y="378"/>
                  </a:cubicBezTo>
                  <a:cubicBezTo>
                    <a:pt x="437" y="379"/>
                    <a:pt x="443" y="379"/>
                    <a:pt x="445" y="378"/>
                  </a:cubicBezTo>
                  <a:cubicBezTo>
                    <a:pt x="446" y="377"/>
                    <a:pt x="448" y="375"/>
                    <a:pt x="454" y="375"/>
                  </a:cubicBezTo>
                  <a:cubicBezTo>
                    <a:pt x="459" y="374"/>
                    <a:pt x="465" y="374"/>
                    <a:pt x="468" y="372"/>
                  </a:cubicBezTo>
                  <a:cubicBezTo>
                    <a:pt x="470" y="370"/>
                    <a:pt x="473" y="370"/>
                    <a:pt x="474" y="371"/>
                  </a:cubicBezTo>
                  <a:cubicBezTo>
                    <a:pt x="475" y="371"/>
                    <a:pt x="476" y="371"/>
                    <a:pt x="476" y="371"/>
                  </a:cubicBezTo>
                  <a:cubicBezTo>
                    <a:pt x="476" y="371"/>
                    <a:pt x="477" y="371"/>
                    <a:pt x="477" y="371"/>
                  </a:cubicBezTo>
                  <a:cubicBezTo>
                    <a:pt x="478" y="371"/>
                    <a:pt x="480" y="371"/>
                    <a:pt x="482" y="370"/>
                  </a:cubicBezTo>
                  <a:cubicBezTo>
                    <a:pt x="485" y="369"/>
                    <a:pt x="487" y="368"/>
                    <a:pt x="486" y="372"/>
                  </a:cubicBezTo>
                  <a:cubicBezTo>
                    <a:pt x="485" y="376"/>
                    <a:pt x="490" y="374"/>
                    <a:pt x="492" y="375"/>
                  </a:cubicBezTo>
                  <a:cubicBezTo>
                    <a:pt x="495" y="376"/>
                    <a:pt x="496" y="380"/>
                    <a:pt x="492" y="380"/>
                  </a:cubicBezTo>
                  <a:cubicBezTo>
                    <a:pt x="488" y="381"/>
                    <a:pt x="482" y="381"/>
                    <a:pt x="482" y="383"/>
                  </a:cubicBezTo>
                  <a:cubicBezTo>
                    <a:pt x="483" y="383"/>
                    <a:pt x="483" y="384"/>
                    <a:pt x="483" y="384"/>
                  </a:cubicBezTo>
                  <a:cubicBezTo>
                    <a:pt x="483" y="384"/>
                    <a:pt x="483" y="384"/>
                    <a:pt x="483" y="384"/>
                  </a:cubicBezTo>
                  <a:cubicBezTo>
                    <a:pt x="483" y="385"/>
                    <a:pt x="483" y="386"/>
                    <a:pt x="481" y="386"/>
                  </a:cubicBezTo>
                  <a:cubicBezTo>
                    <a:pt x="480" y="386"/>
                    <a:pt x="480" y="386"/>
                    <a:pt x="479" y="386"/>
                  </a:cubicBezTo>
                  <a:cubicBezTo>
                    <a:pt x="479" y="386"/>
                    <a:pt x="478" y="386"/>
                    <a:pt x="478" y="386"/>
                  </a:cubicBezTo>
                  <a:cubicBezTo>
                    <a:pt x="472" y="386"/>
                    <a:pt x="460" y="386"/>
                    <a:pt x="455" y="386"/>
                  </a:cubicBezTo>
                  <a:cubicBezTo>
                    <a:pt x="450" y="386"/>
                    <a:pt x="441" y="390"/>
                    <a:pt x="440" y="394"/>
                  </a:cubicBezTo>
                  <a:cubicBezTo>
                    <a:pt x="440" y="398"/>
                    <a:pt x="442" y="402"/>
                    <a:pt x="445" y="404"/>
                  </a:cubicBezTo>
                  <a:cubicBezTo>
                    <a:pt x="445" y="404"/>
                    <a:pt x="446" y="404"/>
                    <a:pt x="446" y="405"/>
                  </a:cubicBezTo>
                  <a:cubicBezTo>
                    <a:pt x="446" y="405"/>
                    <a:pt x="446" y="405"/>
                    <a:pt x="446" y="405"/>
                  </a:cubicBezTo>
                  <a:cubicBezTo>
                    <a:pt x="447" y="406"/>
                    <a:pt x="447" y="406"/>
                    <a:pt x="447" y="407"/>
                  </a:cubicBezTo>
                  <a:cubicBezTo>
                    <a:pt x="447" y="407"/>
                    <a:pt x="447" y="407"/>
                    <a:pt x="447" y="407"/>
                  </a:cubicBezTo>
                  <a:cubicBezTo>
                    <a:pt x="448" y="409"/>
                    <a:pt x="448" y="410"/>
                    <a:pt x="448" y="412"/>
                  </a:cubicBezTo>
                  <a:cubicBezTo>
                    <a:pt x="448" y="413"/>
                    <a:pt x="448" y="415"/>
                    <a:pt x="448" y="416"/>
                  </a:cubicBezTo>
                  <a:cubicBezTo>
                    <a:pt x="448" y="421"/>
                    <a:pt x="444" y="426"/>
                    <a:pt x="441" y="425"/>
                  </a:cubicBezTo>
                  <a:cubicBezTo>
                    <a:pt x="438" y="425"/>
                    <a:pt x="431" y="415"/>
                    <a:pt x="429" y="414"/>
                  </a:cubicBezTo>
                  <a:cubicBezTo>
                    <a:pt x="426" y="414"/>
                    <a:pt x="421" y="417"/>
                    <a:pt x="421" y="419"/>
                  </a:cubicBezTo>
                  <a:cubicBezTo>
                    <a:pt x="420" y="421"/>
                    <a:pt x="419" y="425"/>
                    <a:pt x="417" y="427"/>
                  </a:cubicBezTo>
                  <a:cubicBezTo>
                    <a:pt x="416" y="428"/>
                    <a:pt x="416" y="431"/>
                    <a:pt x="416" y="434"/>
                  </a:cubicBezTo>
                  <a:cubicBezTo>
                    <a:pt x="416" y="436"/>
                    <a:pt x="416" y="438"/>
                    <a:pt x="415" y="439"/>
                  </a:cubicBezTo>
                  <a:cubicBezTo>
                    <a:pt x="415" y="439"/>
                    <a:pt x="415" y="439"/>
                    <a:pt x="415" y="439"/>
                  </a:cubicBezTo>
                  <a:cubicBezTo>
                    <a:pt x="415" y="441"/>
                    <a:pt x="415" y="443"/>
                    <a:pt x="415" y="445"/>
                  </a:cubicBezTo>
                  <a:cubicBezTo>
                    <a:pt x="415" y="446"/>
                    <a:pt x="414" y="447"/>
                    <a:pt x="413" y="448"/>
                  </a:cubicBezTo>
                  <a:cubicBezTo>
                    <a:pt x="413" y="448"/>
                    <a:pt x="413" y="448"/>
                    <a:pt x="413" y="448"/>
                  </a:cubicBezTo>
                  <a:cubicBezTo>
                    <a:pt x="413" y="449"/>
                    <a:pt x="412" y="450"/>
                    <a:pt x="411" y="451"/>
                  </a:cubicBezTo>
                  <a:cubicBezTo>
                    <a:pt x="411" y="451"/>
                    <a:pt x="411" y="451"/>
                    <a:pt x="411" y="451"/>
                  </a:cubicBezTo>
                  <a:cubicBezTo>
                    <a:pt x="410" y="452"/>
                    <a:pt x="408" y="453"/>
                    <a:pt x="407" y="454"/>
                  </a:cubicBezTo>
                  <a:cubicBezTo>
                    <a:pt x="407" y="455"/>
                    <a:pt x="407" y="455"/>
                    <a:pt x="407" y="455"/>
                  </a:cubicBezTo>
                  <a:cubicBezTo>
                    <a:pt x="406" y="455"/>
                    <a:pt x="406" y="456"/>
                    <a:pt x="406" y="456"/>
                  </a:cubicBezTo>
                  <a:cubicBezTo>
                    <a:pt x="406" y="456"/>
                    <a:pt x="406" y="456"/>
                    <a:pt x="405" y="457"/>
                  </a:cubicBezTo>
                  <a:cubicBezTo>
                    <a:pt x="405" y="457"/>
                    <a:pt x="405" y="458"/>
                    <a:pt x="405" y="459"/>
                  </a:cubicBezTo>
                  <a:cubicBezTo>
                    <a:pt x="404" y="459"/>
                    <a:pt x="404" y="459"/>
                    <a:pt x="404" y="459"/>
                  </a:cubicBezTo>
                  <a:cubicBezTo>
                    <a:pt x="404" y="460"/>
                    <a:pt x="403" y="460"/>
                    <a:pt x="403" y="461"/>
                  </a:cubicBezTo>
                  <a:cubicBezTo>
                    <a:pt x="403" y="461"/>
                    <a:pt x="403" y="461"/>
                    <a:pt x="402" y="461"/>
                  </a:cubicBezTo>
                  <a:cubicBezTo>
                    <a:pt x="402" y="461"/>
                    <a:pt x="401" y="462"/>
                    <a:pt x="400" y="462"/>
                  </a:cubicBezTo>
                  <a:cubicBezTo>
                    <a:pt x="400" y="462"/>
                    <a:pt x="400" y="462"/>
                    <a:pt x="400" y="462"/>
                  </a:cubicBezTo>
                  <a:cubicBezTo>
                    <a:pt x="399" y="463"/>
                    <a:pt x="398" y="463"/>
                    <a:pt x="397" y="463"/>
                  </a:cubicBezTo>
                  <a:cubicBezTo>
                    <a:pt x="394" y="463"/>
                    <a:pt x="395" y="458"/>
                    <a:pt x="390" y="458"/>
                  </a:cubicBezTo>
                  <a:cubicBezTo>
                    <a:pt x="384" y="458"/>
                    <a:pt x="370" y="461"/>
                    <a:pt x="365" y="464"/>
                  </a:cubicBezTo>
                  <a:cubicBezTo>
                    <a:pt x="364" y="464"/>
                    <a:pt x="362" y="465"/>
                    <a:pt x="361" y="465"/>
                  </a:cubicBezTo>
                  <a:cubicBezTo>
                    <a:pt x="361" y="466"/>
                    <a:pt x="360" y="466"/>
                    <a:pt x="360" y="466"/>
                  </a:cubicBezTo>
                  <a:cubicBezTo>
                    <a:pt x="359" y="466"/>
                    <a:pt x="358" y="466"/>
                    <a:pt x="358" y="466"/>
                  </a:cubicBezTo>
                  <a:cubicBezTo>
                    <a:pt x="357" y="467"/>
                    <a:pt x="357" y="467"/>
                    <a:pt x="356" y="467"/>
                  </a:cubicBezTo>
                  <a:cubicBezTo>
                    <a:pt x="356" y="467"/>
                    <a:pt x="355" y="467"/>
                    <a:pt x="354" y="467"/>
                  </a:cubicBezTo>
                  <a:cubicBezTo>
                    <a:pt x="354" y="467"/>
                    <a:pt x="353" y="467"/>
                    <a:pt x="353" y="467"/>
                  </a:cubicBezTo>
                  <a:cubicBezTo>
                    <a:pt x="352" y="467"/>
                    <a:pt x="351" y="467"/>
                    <a:pt x="350" y="467"/>
                  </a:cubicBezTo>
                  <a:cubicBezTo>
                    <a:pt x="346" y="467"/>
                    <a:pt x="347" y="462"/>
                    <a:pt x="346" y="461"/>
                  </a:cubicBezTo>
                  <a:cubicBezTo>
                    <a:pt x="346" y="461"/>
                    <a:pt x="344" y="463"/>
                    <a:pt x="343" y="465"/>
                  </a:cubicBezTo>
                  <a:cubicBezTo>
                    <a:pt x="341" y="467"/>
                    <a:pt x="339" y="462"/>
                    <a:pt x="336" y="462"/>
                  </a:cubicBezTo>
                  <a:cubicBezTo>
                    <a:pt x="332" y="462"/>
                    <a:pt x="326" y="467"/>
                    <a:pt x="323" y="467"/>
                  </a:cubicBezTo>
                  <a:cubicBezTo>
                    <a:pt x="320" y="468"/>
                    <a:pt x="323" y="464"/>
                    <a:pt x="322" y="462"/>
                  </a:cubicBezTo>
                  <a:cubicBezTo>
                    <a:pt x="322" y="460"/>
                    <a:pt x="314" y="465"/>
                    <a:pt x="313" y="464"/>
                  </a:cubicBezTo>
                  <a:cubicBezTo>
                    <a:pt x="312" y="464"/>
                    <a:pt x="310" y="461"/>
                    <a:pt x="312" y="460"/>
                  </a:cubicBezTo>
                  <a:cubicBezTo>
                    <a:pt x="312" y="460"/>
                    <a:pt x="312" y="460"/>
                    <a:pt x="312" y="460"/>
                  </a:cubicBezTo>
                  <a:cubicBezTo>
                    <a:pt x="312" y="459"/>
                    <a:pt x="312" y="459"/>
                    <a:pt x="312" y="459"/>
                  </a:cubicBezTo>
                  <a:cubicBezTo>
                    <a:pt x="312" y="459"/>
                    <a:pt x="312" y="459"/>
                    <a:pt x="312" y="459"/>
                  </a:cubicBezTo>
                  <a:cubicBezTo>
                    <a:pt x="312" y="458"/>
                    <a:pt x="311" y="458"/>
                    <a:pt x="311" y="458"/>
                  </a:cubicBezTo>
                  <a:cubicBezTo>
                    <a:pt x="311" y="458"/>
                    <a:pt x="311" y="458"/>
                    <a:pt x="311" y="457"/>
                  </a:cubicBezTo>
                  <a:cubicBezTo>
                    <a:pt x="311" y="457"/>
                    <a:pt x="311" y="457"/>
                    <a:pt x="310" y="456"/>
                  </a:cubicBezTo>
                  <a:cubicBezTo>
                    <a:pt x="310" y="456"/>
                    <a:pt x="310" y="456"/>
                    <a:pt x="310" y="456"/>
                  </a:cubicBezTo>
                  <a:cubicBezTo>
                    <a:pt x="310" y="456"/>
                    <a:pt x="310" y="456"/>
                    <a:pt x="310" y="456"/>
                  </a:cubicBezTo>
                  <a:cubicBezTo>
                    <a:pt x="310" y="455"/>
                    <a:pt x="309" y="455"/>
                    <a:pt x="309" y="455"/>
                  </a:cubicBezTo>
                  <a:cubicBezTo>
                    <a:pt x="309" y="454"/>
                    <a:pt x="309" y="454"/>
                    <a:pt x="309" y="454"/>
                  </a:cubicBezTo>
                  <a:cubicBezTo>
                    <a:pt x="308" y="454"/>
                    <a:pt x="308" y="454"/>
                    <a:pt x="308" y="453"/>
                  </a:cubicBezTo>
                  <a:cubicBezTo>
                    <a:pt x="308" y="453"/>
                    <a:pt x="308" y="453"/>
                    <a:pt x="308" y="453"/>
                  </a:cubicBezTo>
                  <a:cubicBezTo>
                    <a:pt x="308" y="453"/>
                    <a:pt x="308" y="452"/>
                    <a:pt x="308" y="452"/>
                  </a:cubicBezTo>
                  <a:cubicBezTo>
                    <a:pt x="308" y="452"/>
                    <a:pt x="307" y="452"/>
                    <a:pt x="308" y="452"/>
                  </a:cubicBezTo>
                  <a:cubicBezTo>
                    <a:pt x="308" y="450"/>
                    <a:pt x="313" y="452"/>
                    <a:pt x="316" y="450"/>
                  </a:cubicBezTo>
                  <a:cubicBezTo>
                    <a:pt x="319" y="449"/>
                    <a:pt x="311" y="447"/>
                    <a:pt x="309" y="447"/>
                  </a:cubicBezTo>
                  <a:cubicBezTo>
                    <a:pt x="306" y="446"/>
                    <a:pt x="311" y="442"/>
                    <a:pt x="314" y="439"/>
                  </a:cubicBezTo>
                  <a:cubicBezTo>
                    <a:pt x="317" y="435"/>
                    <a:pt x="319" y="436"/>
                    <a:pt x="320" y="434"/>
                  </a:cubicBezTo>
                  <a:cubicBezTo>
                    <a:pt x="321" y="432"/>
                    <a:pt x="317" y="432"/>
                    <a:pt x="315" y="434"/>
                  </a:cubicBezTo>
                  <a:cubicBezTo>
                    <a:pt x="312" y="435"/>
                    <a:pt x="312" y="425"/>
                    <a:pt x="314" y="425"/>
                  </a:cubicBezTo>
                  <a:cubicBezTo>
                    <a:pt x="316" y="424"/>
                    <a:pt x="317" y="418"/>
                    <a:pt x="317" y="416"/>
                  </a:cubicBezTo>
                  <a:cubicBezTo>
                    <a:pt x="317" y="413"/>
                    <a:pt x="312" y="418"/>
                    <a:pt x="310" y="419"/>
                  </a:cubicBezTo>
                  <a:cubicBezTo>
                    <a:pt x="308" y="421"/>
                    <a:pt x="305" y="424"/>
                    <a:pt x="307" y="425"/>
                  </a:cubicBezTo>
                  <a:cubicBezTo>
                    <a:pt x="309" y="427"/>
                    <a:pt x="305" y="430"/>
                    <a:pt x="304" y="430"/>
                  </a:cubicBezTo>
                  <a:cubicBezTo>
                    <a:pt x="302" y="431"/>
                    <a:pt x="301" y="426"/>
                    <a:pt x="300" y="425"/>
                  </a:cubicBezTo>
                  <a:cubicBezTo>
                    <a:pt x="298" y="423"/>
                    <a:pt x="297" y="427"/>
                    <a:pt x="296" y="429"/>
                  </a:cubicBezTo>
                  <a:cubicBezTo>
                    <a:pt x="294" y="430"/>
                    <a:pt x="295" y="438"/>
                    <a:pt x="294" y="440"/>
                  </a:cubicBezTo>
                  <a:cubicBezTo>
                    <a:pt x="293" y="442"/>
                    <a:pt x="295" y="445"/>
                    <a:pt x="295" y="449"/>
                  </a:cubicBezTo>
                  <a:cubicBezTo>
                    <a:pt x="295" y="450"/>
                    <a:pt x="296" y="450"/>
                    <a:pt x="296" y="451"/>
                  </a:cubicBezTo>
                  <a:cubicBezTo>
                    <a:pt x="296" y="451"/>
                    <a:pt x="296" y="451"/>
                    <a:pt x="296" y="451"/>
                  </a:cubicBezTo>
                  <a:cubicBezTo>
                    <a:pt x="296" y="452"/>
                    <a:pt x="296" y="452"/>
                    <a:pt x="296" y="453"/>
                  </a:cubicBezTo>
                  <a:cubicBezTo>
                    <a:pt x="296" y="454"/>
                    <a:pt x="296" y="455"/>
                    <a:pt x="297" y="456"/>
                  </a:cubicBezTo>
                  <a:cubicBezTo>
                    <a:pt x="297" y="456"/>
                    <a:pt x="297" y="456"/>
                    <a:pt x="297" y="456"/>
                  </a:cubicBezTo>
                  <a:cubicBezTo>
                    <a:pt x="297" y="457"/>
                    <a:pt x="297" y="458"/>
                    <a:pt x="297" y="459"/>
                  </a:cubicBezTo>
                  <a:cubicBezTo>
                    <a:pt x="297" y="459"/>
                    <a:pt x="298" y="460"/>
                    <a:pt x="298" y="460"/>
                  </a:cubicBezTo>
                  <a:cubicBezTo>
                    <a:pt x="298" y="461"/>
                    <a:pt x="298" y="462"/>
                    <a:pt x="298" y="462"/>
                  </a:cubicBezTo>
                  <a:cubicBezTo>
                    <a:pt x="298" y="463"/>
                    <a:pt x="298" y="463"/>
                    <a:pt x="298" y="463"/>
                  </a:cubicBezTo>
                  <a:cubicBezTo>
                    <a:pt x="298" y="464"/>
                    <a:pt x="298" y="465"/>
                    <a:pt x="299" y="465"/>
                  </a:cubicBezTo>
                  <a:cubicBezTo>
                    <a:pt x="299" y="465"/>
                    <a:pt x="299" y="466"/>
                    <a:pt x="299" y="466"/>
                  </a:cubicBezTo>
                  <a:cubicBezTo>
                    <a:pt x="299" y="467"/>
                    <a:pt x="299" y="467"/>
                    <a:pt x="299" y="468"/>
                  </a:cubicBezTo>
                  <a:cubicBezTo>
                    <a:pt x="299" y="470"/>
                    <a:pt x="298" y="472"/>
                    <a:pt x="295" y="474"/>
                  </a:cubicBezTo>
                  <a:cubicBezTo>
                    <a:pt x="293" y="476"/>
                    <a:pt x="287" y="469"/>
                    <a:pt x="284" y="472"/>
                  </a:cubicBezTo>
                  <a:cubicBezTo>
                    <a:pt x="283" y="473"/>
                    <a:pt x="282" y="473"/>
                    <a:pt x="281" y="474"/>
                  </a:cubicBezTo>
                  <a:cubicBezTo>
                    <a:pt x="281" y="474"/>
                    <a:pt x="280" y="474"/>
                    <a:pt x="280" y="475"/>
                  </a:cubicBezTo>
                  <a:cubicBezTo>
                    <a:pt x="279" y="475"/>
                    <a:pt x="279" y="475"/>
                    <a:pt x="278" y="476"/>
                  </a:cubicBezTo>
                  <a:cubicBezTo>
                    <a:pt x="278" y="476"/>
                    <a:pt x="278" y="476"/>
                    <a:pt x="277" y="476"/>
                  </a:cubicBezTo>
                  <a:cubicBezTo>
                    <a:pt x="276" y="476"/>
                    <a:pt x="275" y="476"/>
                    <a:pt x="275" y="476"/>
                  </a:cubicBezTo>
                  <a:cubicBezTo>
                    <a:pt x="272" y="476"/>
                    <a:pt x="269" y="477"/>
                    <a:pt x="266" y="480"/>
                  </a:cubicBezTo>
                  <a:cubicBezTo>
                    <a:pt x="263" y="483"/>
                    <a:pt x="263" y="483"/>
                    <a:pt x="261" y="483"/>
                  </a:cubicBezTo>
                  <a:cubicBezTo>
                    <a:pt x="259" y="483"/>
                    <a:pt x="253" y="494"/>
                    <a:pt x="251" y="499"/>
                  </a:cubicBezTo>
                  <a:cubicBezTo>
                    <a:pt x="251" y="500"/>
                    <a:pt x="250" y="500"/>
                    <a:pt x="250" y="501"/>
                  </a:cubicBezTo>
                  <a:cubicBezTo>
                    <a:pt x="250" y="501"/>
                    <a:pt x="250" y="501"/>
                    <a:pt x="249" y="501"/>
                  </a:cubicBezTo>
                  <a:cubicBezTo>
                    <a:pt x="249" y="502"/>
                    <a:pt x="248" y="503"/>
                    <a:pt x="248" y="503"/>
                  </a:cubicBezTo>
                  <a:cubicBezTo>
                    <a:pt x="248" y="503"/>
                    <a:pt x="248" y="503"/>
                    <a:pt x="248" y="503"/>
                  </a:cubicBezTo>
                  <a:cubicBezTo>
                    <a:pt x="247" y="503"/>
                    <a:pt x="247" y="504"/>
                    <a:pt x="246" y="504"/>
                  </a:cubicBezTo>
                  <a:cubicBezTo>
                    <a:pt x="246" y="504"/>
                    <a:pt x="246" y="504"/>
                    <a:pt x="246" y="504"/>
                  </a:cubicBezTo>
                  <a:cubicBezTo>
                    <a:pt x="245" y="504"/>
                    <a:pt x="245" y="504"/>
                    <a:pt x="245" y="505"/>
                  </a:cubicBezTo>
                  <a:cubicBezTo>
                    <a:pt x="244" y="505"/>
                    <a:pt x="244" y="505"/>
                    <a:pt x="244" y="505"/>
                  </a:cubicBezTo>
                  <a:cubicBezTo>
                    <a:pt x="244" y="505"/>
                    <a:pt x="243" y="505"/>
                    <a:pt x="243" y="505"/>
                  </a:cubicBezTo>
                  <a:cubicBezTo>
                    <a:pt x="243" y="505"/>
                    <a:pt x="243" y="505"/>
                    <a:pt x="243" y="505"/>
                  </a:cubicBezTo>
                  <a:cubicBezTo>
                    <a:pt x="242" y="505"/>
                    <a:pt x="242" y="505"/>
                    <a:pt x="242" y="505"/>
                  </a:cubicBezTo>
                  <a:cubicBezTo>
                    <a:pt x="240" y="505"/>
                    <a:pt x="238" y="505"/>
                    <a:pt x="236" y="505"/>
                  </a:cubicBezTo>
                  <a:cubicBezTo>
                    <a:pt x="234" y="505"/>
                    <a:pt x="233" y="505"/>
                    <a:pt x="231" y="506"/>
                  </a:cubicBezTo>
                  <a:cubicBezTo>
                    <a:pt x="231" y="506"/>
                    <a:pt x="231" y="506"/>
                    <a:pt x="231" y="506"/>
                  </a:cubicBezTo>
                  <a:cubicBezTo>
                    <a:pt x="230" y="507"/>
                    <a:pt x="229" y="507"/>
                    <a:pt x="229" y="508"/>
                  </a:cubicBezTo>
                  <a:cubicBezTo>
                    <a:pt x="227" y="511"/>
                    <a:pt x="228" y="516"/>
                    <a:pt x="228" y="518"/>
                  </a:cubicBezTo>
                  <a:cubicBezTo>
                    <a:pt x="228" y="519"/>
                    <a:pt x="224" y="523"/>
                    <a:pt x="222" y="524"/>
                  </a:cubicBezTo>
                  <a:cubicBezTo>
                    <a:pt x="221" y="525"/>
                    <a:pt x="218" y="524"/>
                    <a:pt x="215" y="526"/>
                  </a:cubicBezTo>
                  <a:cubicBezTo>
                    <a:pt x="212" y="528"/>
                    <a:pt x="213" y="530"/>
                    <a:pt x="209" y="533"/>
                  </a:cubicBezTo>
                  <a:cubicBezTo>
                    <a:pt x="205" y="535"/>
                    <a:pt x="203" y="533"/>
                    <a:pt x="199" y="531"/>
                  </a:cubicBezTo>
                  <a:cubicBezTo>
                    <a:pt x="195" y="529"/>
                    <a:pt x="193" y="529"/>
                    <a:pt x="194" y="531"/>
                  </a:cubicBezTo>
                  <a:cubicBezTo>
                    <a:pt x="195" y="534"/>
                    <a:pt x="196" y="538"/>
                    <a:pt x="197" y="540"/>
                  </a:cubicBezTo>
                  <a:cubicBezTo>
                    <a:pt x="197" y="542"/>
                    <a:pt x="194" y="542"/>
                    <a:pt x="190" y="543"/>
                  </a:cubicBezTo>
                  <a:cubicBezTo>
                    <a:pt x="185" y="544"/>
                    <a:pt x="181" y="539"/>
                    <a:pt x="173" y="540"/>
                  </a:cubicBezTo>
                  <a:cubicBezTo>
                    <a:pt x="166" y="541"/>
                    <a:pt x="163" y="542"/>
                    <a:pt x="164" y="543"/>
                  </a:cubicBezTo>
                  <a:cubicBezTo>
                    <a:pt x="166" y="544"/>
                    <a:pt x="165" y="548"/>
                    <a:pt x="166" y="550"/>
                  </a:cubicBezTo>
                  <a:cubicBezTo>
                    <a:pt x="167" y="553"/>
                    <a:pt x="184" y="559"/>
                    <a:pt x="187" y="559"/>
                  </a:cubicBezTo>
                  <a:cubicBezTo>
                    <a:pt x="190" y="560"/>
                    <a:pt x="188" y="563"/>
                    <a:pt x="189" y="566"/>
                  </a:cubicBezTo>
                  <a:cubicBezTo>
                    <a:pt x="189" y="568"/>
                    <a:pt x="195" y="570"/>
                    <a:pt x="197" y="581"/>
                  </a:cubicBezTo>
                  <a:cubicBezTo>
                    <a:pt x="199" y="592"/>
                    <a:pt x="194" y="594"/>
                    <a:pt x="194" y="598"/>
                  </a:cubicBezTo>
                  <a:cubicBezTo>
                    <a:pt x="194" y="599"/>
                    <a:pt x="194" y="600"/>
                    <a:pt x="194" y="601"/>
                  </a:cubicBezTo>
                  <a:cubicBezTo>
                    <a:pt x="194" y="602"/>
                    <a:pt x="194" y="602"/>
                    <a:pt x="193" y="602"/>
                  </a:cubicBezTo>
                  <a:cubicBezTo>
                    <a:pt x="193" y="603"/>
                    <a:pt x="193" y="603"/>
                    <a:pt x="193" y="604"/>
                  </a:cubicBezTo>
                  <a:cubicBezTo>
                    <a:pt x="193" y="604"/>
                    <a:pt x="193" y="605"/>
                    <a:pt x="192" y="605"/>
                  </a:cubicBezTo>
                  <a:cubicBezTo>
                    <a:pt x="192" y="605"/>
                    <a:pt x="192" y="606"/>
                    <a:pt x="191" y="606"/>
                  </a:cubicBezTo>
                  <a:cubicBezTo>
                    <a:pt x="191" y="607"/>
                    <a:pt x="191" y="607"/>
                    <a:pt x="190" y="607"/>
                  </a:cubicBezTo>
                  <a:cubicBezTo>
                    <a:pt x="190" y="608"/>
                    <a:pt x="189" y="608"/>
                    <a:pt x="188" y="609"/>
                  </a:cubicBezTo>
                  <a:cubicBezTo>
                    <a:pt x="183" y="610"/>
                    <a:pt x="171" y="605"/>
                    <a:pt x="165" y="606"/>
                  </a:cubicBezTo>
                  <a:cubicBezTo>
                    <a:pt x="158" y="607"/>
                    <a:pt x="145" y="606"/>
                    <a:pt x="139" y="606"/>
                  </a:cubicBezTo>
                  <a:cubicBezTo>
                    <a:pt x="133" y="605"/>
                    <a:pt x="128" y="606"/>
                    <a:pt x="126" y="608"/>
                  </a:cubicBezTo>
                  <a:cubicBezTo>
                    <a:pt x="124" y="610"/>
                    <a:pt x="120" y="609"/>
                    <a:pt x="116" y="612"/>
                  </a:cubicBezTo>
                  <a:cubicBezTo>
                    <a:pt x="111" y="614"/>
                    <a:pt x="116" y="616"/>
                    <a:pt x="117" y="621"/>
                  </a:cubicBezTo>
                  <a:cubicBezTo>
                    <a:pt x="117" y="621"/>
                    <a:pt x="117" y="622"/>
                    <a:pt x="117" y="623"/>
                  </a:cubicBezTo>
                  <a:cubicBezTo>
                    <a:pt x="117" y="623"/>
                    <a:pt x="117" y="624"/>
                    <a:pt x="117" y="625"/>
                  </a:cubicBezTo>
                  <a:cubicBezTo>
                    <a:pt x="117" y="626"/>
                    <a:pt x="117" y="626"/>
                    <a:pt x="118" y="627"/>
                  </a:cubicBezTo>
                  <a:cubicBezTo>
                    <a:pt x="118" y="627"/>
                    <a:pt x="118" y="627"/>
                    <a:pt x="118" y="628"/>
                  </a:cubicBezTo>
                  <a:cubicBezTo>
                    <a:pt x="118" y="628"/>
                    <a:pt x="118" y="629"/>
                    <a:pt x="118" y="629"/>
                  </a:cubicBezTo>
                  <a:cubicBezTo>
                    <a:pt x="118" y="630"/>
                    <a:pt x="118" y="630"/>
                    <a:pt x="118" y="631"/>
                  </a:cubicBezTo>
                  <a:cubicBezTo>
                    <a:pt x="118" y="631"/>
                    <a:pt x="118" y="632"/>
                    <a:pt x="118" y="632"/>
                  </a:cubicBezTo>
                  <a:cubicBezTo>
                    <a:pt x="118" y="633"/>
                    <a:pt x="118" y="635"/>
                    <a:pt x="118" y="636"/>
                  </a:cubicBezTo>
                  <a:cubicBezTo>
                    <a:pt x="118" y="637"/>
                    <a:pt x="118" y="637"/>
                    <a:pt x="118" y="637"/>
                  </a:cubicBezTo>
                  <a:cubicBezTo>
                    <a:pt x="118" y="637"/>
                    <a:pt x="118" y="638"/>
                    <a:pt x="119" y="638"/>
                  </a:cubicBezTo>
                  <a:cubicBezTo>
                    <a:pt x="119" y="639"/>
                    <a:pt x="119" y="639"/>
                    <a:pt x="119" y="639"/>
                  </a:cubicBezTo>
                  <a:cubicBezTo>
                    <a:pt x="119" y="640"/>
                    <a:pt x="119" y="640"/>
                    <a:pt x="119" y="640"/>
                  </a:cubicBezTo>
                  <a:cubicBezTo>
                    <a:pt x="119" y="641"/>
                    <a:pt x="119" y="642"/>
                    <a:pt x="119" y="642"/>
                  </a:cubicBezTo>
                  <a:cubicBezTo>
                    <a:pt x="119" y="646"/>
                    <a:pt x="112" y="656"/>
                    <a:pt x="109" y="661"/>
                  </a:cubicBezTo>
                  <a:cubicBezTo>
                    <a:pt x="106" y="666"/>
                    <a:pt x="111" y="664"/>
                    <a:pt x="112" y="665"/>
                  </a:cubicBezTo>
                  <a:cubicBezTo>
                    <a:pt x="114" y="666"/>
                    <a:pt x="114" y="672"/>
                    <a:pt x="114" y="676"/>
                  </a:cubicBezTo>
                  <a:cubicBezTo>
                    <a:pt x="113" y="680"/>
                    <a:pt x="113" y="682"/>
                    <a:pt x="118" y="683"/>
                  </a:cubicBezTo>
                  <a:cubicBezTo>
                    <a:pt x="119" y="683"/>
                    <a:pt x="120" y="683"/>
                    <a:pt x="121" y="683"/>
                  </a:cubicBezTo>
                  <a:cubicBezTo>
                    <a:pt x="121" y="683"/>
                    <a:pt x="122" y="683"/>
                    <a:pt x="122" y="683"/>
                  </a:cubicBezTo>
                  <a:cubicBezTo>
                    <a:pt x="122" y="683"/>
                    <a:pt x="123" y="683"/>
                    <a:pt x="123" y="682"/>
                  </a:cubicBezTo>
                  <a:cubicBezTo>
                    <a:pt x="124" y="682"/>
                    <a:pt x="124" y="682"/>
                    <a:pt x="124" y="682"/>
                  </a:cubicBezTo>
                  <a:cubicBezTo>
                    <a:pt x="125" y="682"/>
                    <a:pt x="125" y="682"/>
                    <a:pt x="126" y="682"/>
                  </a:cubicBezTo>
                  <a:cubicBezTo>
                    <a:pt x="126" y="682"/>
                    <a:pt x="127" y="681"/>
                    <a:pt x="128" y="681"/>
                  </a:cubicBezTo>
                  <a:cubicBezTo>
                    <a:pt x="131" y="681"/>
                    <a:pt x="140" y="692"/>
                    <a:pt x="141" y="694"/>
                  </a:cubicBezTo>
                  <a:cubicBezTo>
                    <a:pt x="142" y="696"/>
                    <a:pt x="145" y="696"/>
                    <a:pt x="147" y="694"/>
                  </a:cubicBezTo>
                  <a:cubicBezTo>
                    <a:pt x="149" y="692"/>
                    <a:pt x="150" y="691"/>
                    <a:pt x="156" y="689"/>
                  </a:cubicBezTo>
                  <a:cubicBezTo>
                    <a:pt x="162" y="687"/>
                    <a:pt x="159" y="689"/>
                    <a:pt x="163" y="689"/>
                  </a:cubicBezTo>
                  <a:cubicBezTo>
                    <a:pt x="167" y="689"/>
                    <a:pt x="188" y="681"/>
                    <a:pt x="192" y="679"/>
                  </a:cubicBezTo>
                  <a:cubicBezTo>
                    <a:pt x="196" y="677"/>
                    <a:pt x="196" y="675"/>
                    <a:pt x="197" y="673"/>
                  </a:cubicBezTo>
                  <a:cubicBezTo>
                    <a:pt x="198" y="671"/>
                    <a:pt x="202" y="667"/>
                    <a:pt x="204" y="664"/>
                  </a:cubicBezTo>
                  <a:cubicBezTo>
                    <a:pt x="205" y="662"/>
                    <a:pt x="203" y="660"/>
                    <a:pt x="202" y="654"/>
                  </a:cubicBezTo>
                  <a:cubicBezTo>
                    <a:pt x="201" y="649"/>
                    <a:pt x="209" y="642"/>
                    <a:pt x="210" y="641"/>
                  </a:cubicBezTo>
                  <a:cubicBezTo>
                    <a:pt x="210" y="639"/>
                    <a:pt x="215" y="637"/>
                    <a:pt x="219" y="634"/>
                  </a:cubicBezTo>
                  <a:cubicBezTo>
                    <a:pt x="223" y="632"/>
                    <a:pt x="221" y="634"/>
                    <a:pt x="223" y="634"/>
                  </a:cubicBezTo>
                  <a:cubicBezTo>
                    <a:pt x="224" y="634"/>
                    <a:pt x="233" y="629"/>
                    <a:pt x="235" y="626"/>
                  </a:cubicBezTo>
                  <a:cubicBezTo>
                    <a:pt x="236" y="626"/>
                    <a:pt x="236" y="626"/>
                    <a:pt x="236" y="625"/>
                  </a:cubicBezTo>
                  <a:cubicBezTo>
                    <a:pt x="236" y="625"/>
                    <a:pt x="236" y="625"/>
                    <a:pt x="236" y="625"/>
                  </a:cubicBezTo>
                  <a:cubicBezTo>
                    <a:pt x="236" y="625"/>
                    <a:pt x="237" y="624"/>
                    <a:pt x="237" y="624"/>
                  </a:cubicBezTo>
                  <a:cubicBezTo>
                    <a:pt x="237" y="624"/>
                    <a:pt x="237" y="624"/>
                    <a:pt x="237" y="624"/>
                  </a:cubicBezTo>
                  <a:cubicBezTo>
                    <a:pt x="237" y="623"/>
                    <a:pt x="237" y="623"/>
                    <a:pt x="237" y="623"/>
                  </a:cubicBezTo>
                  <a:cubicBezTo>
                    <a:pt x="237" y="623"/>
                    <a:pt x="237" y="622"/>
                    <a:pt x="237" y="622"/>
                  </a:cubicBezTo>
                  <a:cubicBezTo>
                    <a:pt x="237" y="621"/>
                    <a:pt x="236" y="620"/>
                    <a:pt x="236" y="619"/>
                  </a:cubicBezTo>
                  <a:cubicBezTo>
                    <a:pt x="236" y="618"/>
                    <a:pt x="235" y="618"/>
                    <a:pt x="235" y="618"/>
                  </a:cubicBezTo>
                  <a:cubicBezTo>
                    <a:pt x="235" y="616"/>
                    <a:pt x="245" y="607"/>
                    <a:pt x="248" y="606"/>
                  </a:cubicBezTo>
                  <a:cubicBezTo>
                    <a:pt x="251" y="606"/>
                    <a:pt x="260" y="611"/>
                    <a:pt x="267" y="611"/>
                  </a:cubicBezTo>
                  <a:cubicBezTo>
                    <a:pt x="268" y="611"/>
                    <a:pt x="269" y="610"/>
                    <a:pt x="271" y="610"/>
                  </a:cubicBezTo>
                  <a:cubicBezTo>
                    <a:pt x="271" y="609"/>
                    <a:pt x="272" y="609"/>
                    <a:pt x="273" y="609"/>
                  </a:cubicBezTo>
                  <a:cubicBezTo>
                    <a:pt x="273" y="608"/>
                    <a:pt x="274" y="608"/>
                    <a:pt x="274" y="608"/>
                  </a:cubicBezTo>
                  <a:cubicBezTo>
                    <a:pt x="275" y="608"/>
                    <a:pt x="275" y="607"/>
                    <a:pt x="275" y="607"/>
                  </a:cubicBezTo>
                  <a:cubicBezTo>
                    <a:pt x="276" y="607"/>
                    <a:pt x="276" y="607"/>
                    <a:pt x="276" y="607"/>
                  </a:cubicBezTo>
                  <a:cubicBezTo>
                    <a:pt x="277" y="606"/>
                    <a:pt x="278" y="606"/>
                    <a:pt x="278" y="605"/>
                  </a:cubicBezTo>
                  <a:cubicBezTo>
                    <a:pt x="278" y="605"/>
                    <a:pt x="278" y="605"/>
                    <a:pt x="279" y="605"/>
                  </a:cubicBezTo>
                  <a:cubicBezTo>
                    <a:pt x="279" y="605"/>
                    <a:pt x="279" y="605"/>
                    <a:pt x="279" y="605"/>
                  </a:cubicBezTo>
                  <a:cubicBezTo>
                    <a:pt x="281" y="604"/>
                    <a:pt x="282" y="603"/>
                    <a:pt x="283" y="602"/>
                  </a:cubicBezTo>
                  <a:cubicBezTo>
                    <a:pt x="283" y="602"/>
                    <a:pt x="284" y="602"/>
                    <a:pt x="284" y="602"/>
                  </a:cubicBezTo>
                  <a:cubicBezTo>
                    <a:pt x="285" y="601"/>
                    <a:pt x="286" y="600"/>
                    <a:pt x="287" y="599"/>
                  </a:cubicBezTo>
                  <a:cubicBezTo>
                    <a:pt x="287" y="599"/>
                    <a:pt x="288" y="599"/>
                    <a:pt x="288" y="599"/>
                  </a:cubicBezTo>
                  <a:cubicBezTo>
                    <a:pt x="289" y="598"/>
                    <a:pt x="290" y="597"/>
                    <a:pt x="291" y="596"/>
                  </a:cubicBezTo>
                  <a:cubicBezTo>
                    <a:pt x="292" y="596"/>
                    <a:pt x="292" y="595"/>
                    <a:pt x="293" y="595"/>
                  </a:cubicBezTo>
                  <a:cubicBezTo>
                    <a:pt x="295" y="593"/>
                    <a:pt x="302" y="597"/>
                    <a:pt x="305" y="599"/>
                  </a:cubicBezTo>
                  <a:cubicBezTo>
                    <a:pt x="309" y="600"/>
                    <a:pt x="309" y="604"/>
                    <a:pt x="313" y="610"/>
                  </a:cubicBezTo>
                  <a:cubicBezTo>
                    <a:pt x="316" y="616"/>
                    <a:pt x="325" y="623"/>
                    <a:pt x="327" y="625"/>
                  </a:cubicBezTo>
                  <a:cubicBezTo>
                    <a:pt x="329" y="627"/>
                    <a:pt x="346" y="637"/>
                    <a:pt x="350" y="640"/>
                  </a:cubicBezTo>
                  <a:cubicBezTo>
                    <a:pt x="353" y="642"/>
                    <a:pt x="355" y="647"/>
                    <a:pt x="357" y="648"/>
                  </a:cubicBezTo>
                  <a:cubicBezTo>
                    <a:pt x="360" y="649"/>
                    <a:pt x="362" y="651"/>
                    <a:pt x="363" y="654"/>
                  </a:cubicBezTo>
                  <a:cubicBezTo>
                    <a:pt x="364" y="657"/>
                    <a:pt x="367" y="659"/>
                    <a:pt x="366" y="663"/>
                  </a:cubicBezTo>
                  <a:cubicBezTo>
                    <a:pt x="365" y="666"/>
                    <a:pt x="361" y="673"/>
                    <a:pt x="362" y="674"/>
                  </a:cubicBezTo>
                  <a:cubicBezTo>
                    <a:pt x="364" y="676"/>
                    <a:pt x="368" y="668"/>
                    <a:pt x="369" y="667"/>
                  </a:cubicBezTo>
                  <a:cubicBezTo>
                    <a:pt x="370" y="665"/>
                    <a:pt x="372" y="659"/>
                    <a:pt x="373" y="657"/>
                  </a:cubicBezTo>
                  <a:cubicBezTo>
                    <a:pt x="374" y="654"/>
                    <a:pt x="370" y="653"/>
                    <a:pt x="369" y="651"/>
                  </a:cubicBezTo>
                  <a:cubicBezTo>
                    <a:pt x="368" y="650"/>
                    <a:pt x="372" y="645"/>
                    <a:pt x="373" y="645"/>
                  </a:cubicBezTo>
                  <a:cubicBezTo>
                    <a:pt x="374" y="644"/>
                    <a:pt x="378" y="645"/>
                    <a:pt x="381" y="647"/>
                  </a:cubicBezTo>
                  <a:cubicBezTo>
                    <a:pt x="385" y="649"/>
                    <a:pt x="387" y="648"/>
                    <a:pt x="388" y="646"/>
                  </a:cubicBezTo>
                  <a:cubicBezTo>
                    <a:pt x="389" y="645"/>
                    <a:pt x="384" y="639"/>
                    <a:pt x="380" y="636"/>
                  </a:cubicBezTo>
                  <a:cubicBezTo>
                    <a:pt x="377" y="634"/>
                    <a:pt x="368" y="633"/>
                    <a:pt x="365" y="632"/>
                  </a:cubicBezTo>
                  <a:cubicBezTo>
                    <a:pt x="363" y="631"/>
                    <a:pt x="364" y="627"/>
                    <a:pt x="365" y="625"/>
                  </a:cubicBezTo>
                  <a:cubicBezTo>
                    <a:pt x="365" y="624"/>
                    <a:pt x="360" y="624"/>
                    <a:pt x="357" y="625"/>
                  </a:cubicBezTo>
                  <a:cubicBezTo>
                    <a:pt x="354" y="625"/>
                    <a:pt x="353" y="622"/>
                    <a:pt x="350" y="620"/>
                  </a:cubicBezTo>
                  <a:cubicBezTo>
                    <a:pt x="347" y="617"/>
                    <a:pt x="342" y="609"/>
                    <a:pt x="342" y="607"/>
                  </a:cubicBezTo>
                  <a:cubicBezTo>
                    <a:pt x="341" y="604"/>
                    <a:pt x="337" y="601"/>
                    <a:pt x="335" y="601"/>
                  </a:cubicBezTo>
                  <a:cubicBezTo>
                    <a:pt x="332" y="600"/>
                    <a:pt x="332" y="595"/>
                    <a:pt x="329" y="595"/>
                  </a:cubicBezTo>
                  <a:cubicBezTo>
                    <a:pt x="326" y="594"/>
                    <a:pt x="329" y="591"/>
                    <a:pt x="331" y="588"/>
                  </a:cubicBezTo>
                  <a:cubicBezTo>
                    <a:pt x="333" y="586"/>
                    <a:pt x="331" y="587"/>
                    <a:pt x="329" y="586"/>
                  </a:cubicBezTo>
                  <a:cubicBezTo>
                    <a:pt x="327" y="584"/>
                    <a:pt x="329" y="584"/>
                    <a:pt x="331" y="583"/>
                  </a:cubicBezTo>
                  <a:cubicBezTo>
                    <a:pt x="333" y="582"/>
                    <a:pt x="338" y="579"/>
                    <a:pt x="340" y="579"/>
                  </a:cubicBezTo>
                  <a:cubicBezTo>
                    <a:pt x="340" y="579"/>
                    <a:pt x="340" y="579"/>
                    <a:pt x="340" y="579"/>
                  </a:cubicBezTo>
                  <a:cubicBezTo>
                    <a:pt x="340" y="579"/>
                    <a:pt x="340" y="579"/>
                    <a:pt x="341" y="579"/>
                  </a:cubicBezTo>
                  <a:cubicBezTo>
                    <a:pt x="341" y="579"/>
                    <a:pt x="341" y="579"/>
                    <a:pt x="341" y="579"/>
                  </a:cubicBezTo>
                  <a:cubicBezTo>
                    <a:pt x="341" y="579"/>
                    <a:pt x="341" y="580"/>
                    <a:pt x="341" y="580"/>
                  </a:cubicBezTo>
                  <a:cubicBezTo>
                    <a:pt x="341" y="580"/>
                    <a:pt x="341" y="580"/>
                    <a:pt x="341" y="580"/>
                  </a:cubicBezTo>
                  <a:cubicBezTo>
                    <a:pt x="341" y="581"/>
                    <a:pt x="342" y="582"/>
                    <a:pt x="342" y="583"/>
                  </a:cubicBezTo>
                  <a:cubicBezTo>
                    <a:pt x="342" y="583"/>
                    <a:pt x="342" y="583"/>
                    <a:pt x="342" y="583"/>
                  </a:cubicBezTo>
                  <a:cubicBezTo>
                    <a:pt x="342" y="584"/>
                    <a:pt x="343" y="585"/>
                    <a:pt x="343" y="585"/>
                  </a:cubicBezTo>
                  <a:cubicBezTo>
                    <a:pt x="343" y="586"/>
                    <a:pt x="343" y="586"/>
                    <a:pt x="343" y="586"/>
                  </a:cubicBezTo>
                  <a:cubicBezTo>
                    <a:pt x="343" y="587"/>
                    <a:pt x="344" y="587"/>
                    <a:pt x="344" y="588"/>
                  </a:cubicBezTo>
                  <a:cubicBezTo>
                    <a:pt x="347" y="591"/>
                    <a:pt x="348" y="587"/>
                    <a:pt x="350" y="586"/>
                  </a:cubicBezTo>
                  <a:cubicBezTo>
                    <a:pt x="352" y="584"/>
                    <a:pt x="350" y="588"/>
                    <a:pt x="350" y="592"/>
                  </a:cubicBezTo>
                  <a:cubicBezTo>
                    <a:pt x="350" y="596"/>
                    <a:pt x="351" y="594"/>
                    <a:pt x="355" y="596"/>
                  </a:cubicBezTo>
                  <a:cubicBezTo>
                    <a:pt x="359" y="598"/>
                    <a:pt x="356" y="599"/>
                    <a:pt x="358" y="602"/>
                  </a:cubicBezTo>
                  <a:cubicBezTo>
                    <a:pt x="360" y="605"/>
                    <a:pt x="366" y="606"/>
                    <a:pt x="369" y="607"/>
                  </a:cubicBezTo>
                  <a:cubicBezTo>
                    <a:pt x="372" y="608"/>
                    <a:pt x="374" y="611"/>
                    <a:pt x="376" y="612"/>
                  </a:cubicBezTo>
                  <a:cubicBezTo>
                    <a:pt x="376" y="613"/>
                    <a:pt x="377" y="613"/>
                    <a:pt x="377" y="613"/>
                  </a:cubicBezTo>
                  <a:cubicBezTo>
                    <a:pt x="377" y="613"/>
                    <a:pt x="377" y="613"/>
                    <a:pt x="377" y="613"/>
                  </a:cubicBezTo>
                  <a:cubicBezTo>
                    <a:pt x="377" y="613"/>
                    <a:pt x="377" y="613"/>
                    <a:pt x="378" y="613"/>
                  </a:cubicBezTo>
                  <a:cubicBezTo>
                    <a:pt x="378" y="613"/>
                    <a:pt x="379" y="614"/>
                    <a:pt x="379" y="614"/>
                  </a:cubicBezTo>
                  <a:cubicBezTo>
                    <a:pt x="380" y="614"/>
                    <a:pt x="381" y="614"/>
                    <a:pt x="382" y="615"/>
                  </a:cubicBezTo>
                  <a:cubicBezTo>
                    <a:pt x="383" y="615"/>
                    <a:pt x="384" y="616"/>
                    <a:pt x="385" y="617"/>
                  </a:cubicBezTo>
                  <a:cubicBezTo>
                    <a:pt x="386" y="617"/>
                    <a:pt x="387" y="618"/>
                    <a:pt x="388" y="619"/>
                  </a:cubicBezTo>
                  <a:cubicBezTo>
                    <a:pt x="388" y="619"/>
                    <a:pt x="388" y="619"/>
                    <a:pt x="388" y="619"/>
                  </a:cubicBezTo>
                  <a:cubicBezTo>
                    <a:pt x="389" y="620"/>
                    <a:pt x="390" y="621"/>
                    <a:pt x="391" y="622"/>
                  </a:cubicBezTo>
                  <a:cubicBezTo>
                    <a:pt x="391" y="623"/>
                    <a:pt x="392" y="623"/>
                    <a:pt x="392" y="623"/>
                  </a:cubicBezTo>
                  <a:cubicBezTo>
                    <a:pt x="393" y="624"/>
                    <a:pt x="393" y="624"/>
                    <a:pt x="393" y="624"/>
                  </a:cubicBezTo>
                  <a:cubicBezTo>
                    <a:pt x="394" y="624"/>
                    <a:pt x="394" y="624"/>
                    <a:pt x="395" y="625"/>
                  </a:cubicBezTo>
                  <a:cubicBezTo>
                    <a:pt x="395" y="625"/>
                    <a:pt x="396" y="625"/>
                    <a:pt x="396" y="626"/>
                  </a:cubicBezTo>
                  <a:cubicBezTo>
                    <a:pt x="397" y="626"/>
                    <a:pt x="397" y="626"/>
                    <a:pt x="397" y="626"/>
                  </a:cubicBezTo>
                  <a:cubicBezTo>
                    <a:pt x="397" y="626"/>
                    <a:pt x="398" y="627"/>
                    <a:pt x="398" y="628"/>
                  </a:cubicBezTo>
                  <a:cubicBezTo>
                    <a:pt x="399" y="631"/>
                    <a:pt x="397" y="640"/>
                    <a:pt x="398" y="646"/>
                  </a:cubicBezTo>
                  <a:cubicBezTo>
                    <a:pt x="399" y="647"/>
                    <a:pt x="399" y="648"/>
                    <a:pt x="399" y="649"/>
                  </a:cubicBezTo>
                  <a:cubicBezTo>
                    <a:pt x="399" y="649"/>
                    <a:pt x="399" y="649"/>
                    <a:pt x="399" y="650"/>
                  </a:cubicBezTo>
                  <a:cubicBezTo>
                    <a:pt x="400" y="650"/>
                    <a:pt x="400" y="651"/>
                    <a:pt x="400" y="651"/>
                  </a:cubicBezTo>
                  <a:cubicBezTo>
                    <a:pt x="400" y="651"/>
                    <a:pt x="400" y="651"/>
                    <a:pt x="400" y="651"/>
                  </a:cubicBezTo>
                  <a:cubicBezTo>
                    <a:pt x="400" y="652"/>
                    <a:pt x="400" y="652"/>
                    <a:pt x="401" y="652"/>
                  </a:cubicBezTo>
                  <a:cubicBezTo>
                    <a:pt x="401" y="653"/>
                    <a:pt x="401" y="653"/>
                    <a:pt x="401" y="653"/>
                  </a:cubicBezTo>
                  <a:cubicBezTo>
                    <a:pt x="401" y="653"/>
                    <a:pt x="401" y="653"/>
                    <a:pt x="401" y="653"/>
                  </a:cubicBezTo>
                  <a:cubicBezTo>
                    <a:pt x="402" y="654"/>
                    <a:pt x="402" y="654"/>
                    <a:pt x="402" y="654"/>
                  </a:cubicBezTo>
                  <a:cubicBezTo>
                    <a:pt x="402" y="654"/>
                    <a:pt x="402" y="654"/>
                    <a:pt x="402" y="655"/>
                  </a:cubicBezTo>
                  <a:cubicBezTo>
                    <a:pt x="402" y="655"/>
                    <a:pt x="402" y="655"/>
                    <a:pt x="403" y="656"/>
                  </a:cubicBezTo>
                  <a:cubicBezTo>
                    <a:pt x="404" y="660"/>
                    <a:pt x="407" y="656"/>
                    <a:pt x="408" y="657"/>
                  </a:cubicBezTo>
                  <a:cubicBezTo>
                    <a:pt x="409" y="658"/>
                    <a:pt x="409" y="657"/>
                    <a:pt x="413" y="660"/>
                  </a:cubicBezTo>
                  <a:cubicBezTo>
                    <a:pt x="416" y="663"/>
                    <a:pt x="411" y="663"/>
                    <a:pt x="414" y="665"/>
                  </a:cubicBezTo>
                  <a:cubicBezTo>
                    <a:pt x="417" y="667"/>
                    <a:pt x="430" y="667"/>
                    <a:pt x="432" y="667"/>
                  </a:cubicBezTo>
                  <a:cubicBezTo>
                    <a:pt x="434" y="667"/>
                    <a:pt x="434" y="670"/>
                    <a:pt x="432" y="671"/>
                  </a:cubicBezTo>
                  <a:cubicBezTo>
                    <a:pt x="430" y="672"/>
                    <a:pt x="423" y="670"/>
                    <a:pt x="421" y="669"/>
                  </a:cubicBezTo>
                  <a:cubicBezTo>
                    <a:pt x="418" y="669"/>
                    <a:pt x="417" y="670"/>
                    <a:pt x="415" y="672"/>
                  </a:cubicBezTo>
                  <a:cubicBezTo>
                    <a:pt x="414" y="674"/>
                    <a:pt x="419" y="677"/>
                    <a:pt x="419" y="679"/>
                  </a:cubicBezTo>
                  <a:cubicBezTo>
                    <a:pt x="419" y="682"/>
                    <a:pt x="421" y="683"/>
                    <a:pt x="423" y="683"/>
                  </a:cubicBezTo>
                  <a:cubicBezTo>
                    <a:pt x="426" y="683"/>
                    <a:pt x="425" y="686"/>
                    <a:pt x="427" y="689"/>
                  </a:cubicBezTo>
                  <a:cubicBezTo>
                    <a:pt x="429" y="691"/>
                    <a:pt x="430" y="685"/>
                    <a:pt x="432" y="686"/>
                  </a:cubicBezTo>
                  <a:cubicBezTo>
                    <a:pt x="433" y="686"/>
                    <a:pt x="433" y="683"/>
                    <a:pt x="434" y="679"/>
                  </a:cubicBezTo>
                  <a:cubicBezTo>
                    <a:pt x="434" y="676"/>
                    <a:pt x="436" y="676"/>
                    <a:pt x="436" y="676"/>
                  </a:cubicBezTo>
                  <a:cubicBezTo>
                    <a:pt x="437" y="675"/>
                    <a:pt x="437" y="673"/>
                    <a:pt x="437" y="671"/>
                  </a:cubicBezTo>
                  <a:cubicBezTo>
                    <a:pt x="438" y="668"/>
                    <a:pt x="439" y="671"/>
                    <a:pt x="440" y="672"/>
                  </a:cubicBezTo>
                  <a:cubicBezTo>
                    <a:pt x="442" y="673"/>
                    <a:pt x="441" y="671"/>
                    <a:pt x="441" y="669"/>
                  </a:cubicBezTo>
                  <a:cubicBezTo>
                    <a:pt x="442" y="668"/>
                    <a:pt x="447" y="671"/>
                    <a:pt x="449" y="671"/>
                  </a:cubicBezTo>
                  <a:cubicBezTo>
                    <a:pt x="450" y="672"/>
                    <a:pt x="449" y="671"/>
                    <a:pt x="448" y="668"/>
                  </a:cubicBezTo>
                  <a:cubicBezTo>
                    <a:pt x="447" y="665"/>
                    <a:pt x="447" y="665"/>
                    <a:pt x="443" y="664"/>
                  </a:cubicBezTo>
                  <a:cubicBezTo>
                    <a:pt x="440" y="663"/>
                    <a:pt x="438" y="657"/>
                    <a:pt x="434" y="653"/>
                  </a:cubicBezTo>
                  <a:cubicBezTo>
                    <a:pt x="431" y="650"/>
                    <a:pt x="430" y="645"/>
                    <a:pt x="431" y="643"/>
                  </a:cubicBezTo>
                  <a:cubicBezTo>
                    <a:pt x="432" y="641"/>
                    <a:pt x="436" y="645"/>
                    <a:pt x="438" y="646"/>
                  </a:cubicBezTo>
                  <a:cubicBezTo>
                    <a:pt x="441" y="646"/>
                    <a:pt x="441" y="643"/>
                    <a:pt x="441" y="640"/>
                  </a:cubicBezTo>
                  <a:cubicBezTo>
                    <a:pt x="440" y="638"/>
                    <a:pt x="446" y="639"/>
                    <a:pt x="450" y="639"/>
                  </a:cubicBezTo>
                  <a:cubicBezTo>
                    <a:pt x="454" y="639"/>
                    <a:pt x="455" y="638"/>
                    <a:pt x="458" y="637"/>
                  </a:cubicBezTo>
                  <a:cubicBezTo>
                    <a:pt x="459" y="637"/>
                    <a:pt x="459" y="637"/>
                    <a:pt x="460" y="637"/>
                  </a:cubicBezTo>
                  <a:cubicBezTo>
                    <a:pt x="460" y="637"/>
                    <a:pt x="460" y="637"/>
                    <a:pt x="460" y="637"/>
                  </a:cubicBezTo>
                  <a:cubicBezTo>
                    <a:pt x="461" y="637"/>
                    <a:pt x="461" y="637"/>
                    <a:pt x="462" y="637"/>
                  </a:cubicBezTo>
                  <a:cubicBezTo>
                    <a:pt x="462" y="638"/>
                    <a:pt x="463" y="638"/>
                    <a:pt x="463" y="638"/>
                  </a:cubicBezTo>
                  <a:cubicBezTo>
                    <a:pt x="463" y="638"/>
                    <a:pt x="463" y="638"/>
                    <a:pt x="463" y="638"/>
                  </a:cubicBezTo>
                  <a:cubicBezTo>
                    <a:pt x="465" y="639"/>
                    <a:pt x="466" y="639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8" y="640"/>
                    <a:pt x="469" y="640"/>
                    <a:pt x="469" y="640"/>
                  </a:cubicBezTo>
                  <a:cubicBezTo>
                    <a:pt x="473" y="640"/>
                    <a:pt x="474" y="639"/>
                    <a:pt x="477" y="638"/>
                  </a:cubicBezTo>
                  <a:cubicBezTo>
                    <a:pt x="480" y="638"/>
                    <a:pt x="479" y="639"/>
                    <a:pt x="485" y="635"/>
                  </a:cubicBezTo>
                  <a:cubicBezTo>
                    <a:pt x="490" y="632"/>
                    <a:pt x="489" y="634"/>
                    <a:pt x="486" y="631"/>
                  </a:cubicBezTo>
                  <a:cubicBezTo>
                    <a:pt x="486" y="631"/>
                    <a:pt x="485" y="631"/>
                    <a:pt x="485" y="631"/>
                  </a:cubicBezTo>
                  <a:cubicBezTo>
                    <a:pt x="485" y="630"/>
                    <a:pt x="485" y="630"/>
                    <a:pt x="485" y="630"/>
                  </a:cubicBezTo>
                  <a:cubicBezTo>
                    <a:pt x="485" y="630"/>
                    <a:pt x="485" y="630"/>
                    <a:pt x="485" y="630"/>
                  </a:cubicBezTo>
                  <a:cubicBezTo>
                    <a:pt x="485" y="630"/>
                    <a:pt x="485" y="629"/>
                    <a:pt x="485" y="629"/>
                  </a:cubicBezTo>
                  <a:cubicBezTo>
                    <a:pt x="485" y="629"/>
                    <a:pt x="485" y="629"/>
                    <a:pt x="485" y="629"/>
                  </a:cubicBezTo>
                  <a:cubicBezTo>
                    <a:pt x="485" y="629"/>
                    <a:pt x="485" y="629"/>
                    <a:pt x="485" y="629"/>
                  </a:cubicBezTo>
                  <a:cubicBezTo>
                    <a:pt x="485" y="627"/>
                    <a:pt x="486" y="625"/>
                    <a:pt x="485" y="622"/>
                  </a:cubicBezTo>
                  <a:cubicBezTo>
                    <a:pt x="484" y="618"/>
                    <a:pt x="479" y="618"/>
                    <a:pt x="480" y="615"/>
                  </a:cubicBezTo>
                  <a:cubicBezTo>
                    <a:pt x="481" y="612"/>
                    <a:pt x="483" y="612"/>
                    <a:pt x="483" y="610"/>
                  </a:cubicBezTo>
                  <a:cubicBezTo>
                    <a:pt x="483" y="609"/>
                    <a:pt x="483" y="609"/>
                    <a:pt x="484" y="608"/>
                  </a:cubicBezTo>
                  <a:cubicBezTo>
                    <a:pt x="484" y="608"/>
                    <a:pt x="484" y="608"/>
                    <a:pt x="484" y="608"/>
                  </a:cubicBezTo>
                  <a:cubicBezTo>
                    <a:pt x="484" y="608"/>
                    <a:pt x="484" y="607"/>
                    <a:pt x="485" y="607"/>
                  </a:cubicBezTo>
                  <a:cubicBezTo>
                    <a:pt x="485" y="606"/>
                    <a:pt x="485" y="606"/>
                    <a:pt x="485" y="606"/>
                  </a:cubicBezTo>
                  <a:cubicBezTo>
                    <a:pt x="486" y="606"/>
                    <a:pt x="486" y="605"/>
                    <a:pt x="486" y="605"/>
                  </a:cubicBezTo>
                  <a:cubicBezTo>
                    <a:pt x="487" y="604"/>
                    <a:pt x="489" y="598"/>
                    <a:pt x="489" y="595"/>
                  </a:cubicBezTo>
                  <a:cubicBezTo>
                    <a:pt x="489" y="593"/>
                    <a:pt x="493" y="589"/>
                    <a:pt x="497" y="587"/>
                  </a:cubicBezTo>
                  <a:cubicBezTo>
                    <a:pt x="502" y="586"/>
                    <a:pt x="501" y="583"/>
                    <a:pt x="501" y="580"/>
                  </a:cubicBezTo>
                  <a:cubicBezTo>
                    <a:pt x="501" y="580"/>
                    <a:pt x="501" y="580"/>
                    <a:pt x="501" y="580"/>
                  </a:cubicBezTo>
                  <a:cubicBezTo>
                    <a:pt x="501" y="579"/>
                    <a:pt x="501" y="579"/>
                    <a:pt x="501" y="579"/>
                  </a:cubicBezTo>
                  <a:cubicBezTo>
                    <a:pt x="501" y="578"/>
                    <a:pt x="501" y="578"/>
                    <a:pt x="502" y="578"/>
                  </a:cubicBezTo>
                  <a:cubicBezTo>
                    <a:pt x="502" y="577"/>
                    <a:pt x="504" y="576"/>
                    <a:pt x="505" y="574"/>
                  </a:cubicBezTo>
                  <a:cubicBezTo>
                    <a:pt x="507" y="572"/>
                    <a:pt x="509" y="569"/>
                    <a:pt x="511" y="566"/>
                  </a:cubicBezTo>
                  <a:cubicBezTo>
                    <a:pt x="512" y="563"/>
                    <a:pt x="521" y="564"/>
                    <a:pt x="522" y="564"/>
                  </a:cubicBezTo>
                  <a:cubicBezTo>
                    <a:pt x="524" y="564"/>
                    <a:pt x="524" y="568"/>
                    <a:pt x="525" y="570"/>
                  </a:cubicBezTo>
                  <a:cubicBezTo>
                    <a:pt x="526" y="572"/>
                    <a:pt x="537" y="570"/>
                    <a:pt x="539" y="570"/>
                  </a:cubicBezTo>
                  <a:cubicBezTo>
                    <a:pt x="542" y="570"/>
                    <a:pt x="536" y="574"/>
                    <a:pt x="531" y="576"/>
                  </a:cubicBezTo>
                  <a:cubicBezTo>
                    <a:pt x="527" y="577"/>
                    <a:pt x="526" y="579"/>
                    <a:pt x="528" y="580"/>
                  </a:cubicBezTo>
                  <a:cubicBezTo>
                    <a:pt x="531" y="582"/>
                    <a:pt x="534" y="586"/>
                    <a:pt x="536" y="589"/>
                  </a:cubicBezTo>
                  <a:cubicBezTo>
                    <a:pt x="538" y="592"/>
                    <a:pt x="540" y="593"/>
                    <a:pt x="543" y="593"/>
                  </a:cubicBezTo>
                  <a:cubicBezTo>
                    <a:pt x="547" y="593"/>
                    <a:pt x="547" y="590"/>
                    <a:pt x="549" y="589"/>
                  </a:cubicBezTo>
                  <a:cubicBezTo>
                    <a:pt x="551" y="587"/>
                    <a:pt x="554" y="586"/>
                    <a:pt x="556" y="586"/>
                  </a:cubicBezTo>
                  <a:cubicBezTo>
                    <a:pt x="557" y="585"/>
                    <a:pt x="558" y="588"/>
                    <a:pt x="560" y="588"/>
                  </a:cubicBezTo>
                  <a:cubicBezTo>
                    <a:pt x="563" y="589"/>
                    <a:pt x="563" y="587"/>
                    <a:pt x="566" y="589"/>
                  </a:cubicBezTo>
                  <a:cubicBezTo>
                    <a:pt x="569" y="590"/>
                    <a:pt x="566" y="587"/>
                    <a:pt x="566" y="584"/>
                  </a:cubicBezTo>
                  <a:cubicBezTo>
                    <a:pt x="565" y="581"/>
                    <a:pt x="565" y="582"/>
                    <a:pt x="563" y="580"/>
                  </a:cubicBezTo>
                  <a:cubicBezTo>
                    <a:pt x="562" y="577"/>
                    <a:pt x="558" y="579"/>
                    <a:pt x="555" y="579"/>
                  </a:cubicBezTo>
                  <a:cubicBezTo>
                    <a:pt x="552" y="579"/>
                    <a:pt x="552" y="574"/>
                    <a:pt x="550" y="573"/>
                  </a:cubicBezTo>
                  <a:cubicBezTo>
                    <a:pt x="548" y="572"/>
                    <a:pt x="552" y="570"/>
                    <a:pt x="554" y="569"/>
                  </a:cubicBezTo>
                  <a:cubicBezTo>
                    <a:pt x="556" y="568"/>
                    <a:pt x="559" y="566"/>
                    <a:pt x="561" y="564"/>
                  </a:cubicBezTo>
                  <a:cubicBezTo>
                    <a:pt x="563" y="563"/>
                    <a:pt x="566" y="564"/>
                    <a:pt x="569" y="564"/>
                  </a:cubicBezTo>
                  <a:cubicBezTo>
                    <a:pt x="572" y="563"/>
                    <a:pt x="575" y="560"/>
                    <a:pt x="578" y="560"/>
                  </a:cubicBezTo>
                  <a:cubicBezTo>
                    <a:pt x="579" y="560"/>
                    <a:pt x="580" y="560"/>
                    <a:pt x="581" y="560"/>
                  </a:cubicBezTo>
                  <a:cubicBezTo>
                    <a:pt x="581" y="560"/>
                    <a:pt x="581" y="559"/>
                    <a:pt x="581" y="559"/>
                  </a:cubicBezTo>
                  <a:cubicBezTo>
                    <a:pt x="582" y="559"/>
                    <a:pt x="583" y="559"/>
                    <a:pt x="583" y="559"/>
                  </a:cubicBezTo>
                  <a:cubicBezTo>
                    <a:pt x="584" y="559"/>
                    <a:pt x="584" y="559"/>
                    <a:pt x="584" y="559"/>
                  </a:cubicBezTo>
                  <a:cubicBezTo>
                    <a:pt x="585" y="559"/>
                    <a:pt x="586" y="558"/>
                    <a:pt x="586" y="558"/>
                  </a:cubicBezTo>
                  <a:cubicBezTo>
                    <a:pt x="587" y="558"/>
                    <a:pt x="587" y="558"/>
                    <a:pt x="587" y="558"/>
                  </a:cubicBezTo>
                  <a:cubicBezTo>
                    <a:pt x="587" y="558"/>
                    <a:pt x="587" y="558"/>
                    <a:pt x="587" y="558"/>
                  </a:cubicBezTo>
                  <a:cubicBezTo>
                    <a:pt x="588" y="558"/>
                    <a:pt x="589" y="558"/>
                    <a:pt x="589" y="558"/>
                  </a:cubicBezTo>
                  <a:cubicBezTo>
                    <a:pt x="591" y="557"/>
                    <a:pt x="594" y="557"/>
                    <a:pt x="594" y="559"/>
                  </a:cubicBezTo>
                  <a:cubicBezTo>
                    <a:pt x="593" y="560"/>
                    <a:pt x="587" y="563"/>
                    <a:pt x="584" y="565"/>
                  </a:cubicBezTo>
                  <a:cubicBezTo>
                    <a:pt x="582" y="566"/>
                    <a:pt x="579" y="566"/>
                    <a:pt x="580" y="569"/>
                  </a:cubicBezTo>
                  <a:cubicBezTo>
                    <a:pt x="580" y="572"/>
                    <a:pt x="580" y="580"/>
                    <a:pt x="577" y="582"/>
                  </a:cubicBezTo>
                  <a:cubicBezTo>
                    <a:pt x="574" y="583"/>
                    <a:pt x="573" y="582"/>
                    <a:pt x="571" y="583"/>
                  </a:cubicBezTo>
                  <a:cubicBezTo>
                    <a:pt x="568" y="584"/>
                    <a:pt x="573" y="587"/>
                    <a:pt x="577" y="590"/>
                  </a:cubicBezTo>
                  <a:cubicBezTo>
                    <a:pt x="581" y="593"/>
                    <a:pt x="584" y="591"/>
                    <a:pt x="587" y="592"/>
                  </a:cubicBezTo>
                  <a:cubicBezTo>
                    <a:pt x="591" y="594"/>
                    <a:pt x="598" y="603"/>
                    <a:pt x="601" y="606"/>
                  </a:cubicBezTo>
                  <a:cubicBezTo>
                    <a:pt x="601" y="606"/>
                    <a:pt x="601" y="607"/>
                    <a:pt x="602" y="607"/>
                  </a:cubicBezTo>
                  <a:cubicBezTo>
                    <a:pt x="602" y="607"/>
                    <a:pt x="602" y="607"/>
                    <a:pt x="602" y="607"/>
                  </a:cubicBezTo>
                  <a:cubicBezTo>
                    <a:pt x="602" y="607"/>
                    <a:pt x="603" y="608"/>
                    <a:pt x="603" y="608"/>
                  </a:cubicBezTo>
                  <a:cubicBezTo>
                    <a:pt x="603" y="608"/>
                    <a:pt x="603" y="608"/>
                    <a:pt x="603" y="608"/>
                  </a:cubicBezTo>
                  <a:cubicBezTo>
                    <a:pt x="604" y="609"/>
                    <a:pt x="605" y="609"/>
                    <a:pt x="607" y="609"/>
                  </a:cubicBezTo>
                  <a:cubicBezTo>
                    <a:pt x="608" y="609"/>
                    <a:pt x="609" y="609"/>
                    <a:pt x="610" y="609"/>
                  </a:cubicBezTo>
                  <a:cubicBezTo>
                    <a:pt x="615" y="610"/>
                    <a:pt x="614" y="611"/>
                    <a:pt x="616" y="616"/>
                  </a:cubicBezTo>
                  <a:cubicBezTo>
                    <a:pt x="618" y="621"/>
                    <a:pt x="620" y="622"/>
                    <a:pt x="620" y="626"/>
                  </a:cubicBezTo>
                  <a:cubicBezTo>
                    <a:pt x="620" y="626"/>
                    <a:pt x="620" y="627"/>
                    <a:pt x="620" y="627"/>
                  </a:cubicBezTo>
                  <a:cubicBezTo>
                    <a:pt x="620" y="628"/>
                    <a:pt x="619" y="628"/>
                    <a:pt x="619" y="628"/>
                  </a:cubicBezTo>
                  <a:cubicBezTo>
                    <a:pt x="619" y="628"/>
                    <a:pt x="619" y="628"/>
                    <a:pt x="619" y="628"/>
                  </a:cubicBezTo>
                  <a:cubicBezTo>
                    <a:pt x="618" y="629"/>
                    <a:pt x="618" y="630"/>
                    <a:pt x="617" y="630"/>
                  </a:cubicBezTo>
                  <a:cubicBezTo>
                    <a:pt x="617" y="630"/>
                    <a:pt x="617" y="630"/>
                    <a:pt x="617" y="631"/>
                  </a:cubicBezTo>
                  <a:cubicBezTo>
                    <a:pt x="615" y="632"/>
                    <a:pt x="613" y="633"/>
                    <a:pt x="611" y="634"/>
                  </a:cubicBezTo>
                  <a:cubicBezTo>
                    <a:pt x="610" y="634"/>
                    <a:pt x="610" y="634"/>
                    <a:pt x="610" y="634"/>
                  </a:cubicBezTo>
                  <a:cubicBezTo>
                    <a:pt x="609" y="634"/>
                    <a:pt x="608" y="635"/>
                    <a:pt x="607" y="635"/>
                  </a:cubicBezTo>
                  <a:cubicBezTo>
                    <a:pt x="601" y="637"/>
                    <a:pt x="601" y="635"/>
                    <a:pt x="598" y="635"/>
                  </a:cubicBezTo>
                  <a:cubicBezTo>
                    <a:pt x="595" y="636"/>
                    <a:pt x="592" y="637"/>
                    <a:pt x="586" y="636"/>
                  </a:cubicBezTo>
                  <a:cubicBezTo>
                    <a:pt x="580" y="636"/>
                    <a:pt x="571" y="633"/>
                    <a:pt x="568" y="631"/>
                  </a:cubicBezTo>
                  <a:cubicBezTo>
                    <a:pt x="564" y="630"/>
                    <a:pt x="564" y="626"/>
                    <a:pt x="558" y="626"/>
                  </a:cubicBezTo>
                  <a:cubicBezTo>
                    <a:pt x="552" y="626"/>
                    <a:pt x="549" y="623"/>
                    <a:pt x="538" y="623"/>
                  </a:cubicBezTo>
                  <a:cubicBezTo>
                    <a:pt x="527" y="623"/>
                    <a:pt x="526" y="625"/>
                    <a:pt x="519" y="629"/>
                  </a:cubicBezTo>
                  <a:cubicBezTo>
                    <a:pt x="512" y="634"/>
                    <a:pt x="502" y="633"/>
                    <a:pt x="497" y="633"/>
                  </a:cubicBezTo>
                  <a:cubicBezTo>
                    <a:pt x="492" y="633"/>
                    <a:pt x="496" y="635"/>
                    <a:pt x="498" y="638"/>
                  </a:cubicBezTo>
                  <a:cubicBezTo>
                    <a:pt x="500" y="640"/>
                    <a:pt x="497" y="638"/>
                    <a:pt x="493" y="639"/>
                  </a:cubicBezTo>
                  <a:cubicBezTo>
                    <a:pt x="490" y="640"/>
                    <a:pt x="493" y="640"/>
                    <a:pt x="492" y="642"/>
                  </a:cubicBezTo>
                  <a:cubicBezTo>
                    <a:pt x="490" y="643"/>
                    <a:pt x="479" y="642"/>
                    <a:pt x="475" y="643"/>
                  </a:cubicBezTo>
                  <a:cubicBezTo>
                    <a:pt x="472" y="643"/>
                    <a:pt x="470" y="646"/>
                    <a:pt x="469" y="649"/>
                  </a:cubicBezTo>
                  <a:cubicBezTo>
                    <a:pt x="467" y="651"/>
                    <a:pt x="469" y="654"/>
                    <a:pt x="471" y="657"/>
                  </a:cubicBezTo>
                  <a:cubicBezTo>
                    <a:pt x="473" y="659"/>
                    <a:pt x="472" y="662"/>
                    <a:pt x="470" y="663"/>
                  </a:cubicBezTo>
                  <a:cubicBezTo>
                    <a:pt x="468" y="665"/>
                    <a:pt x="464" y="664"/>
                    <a:pt x="462" y="664"/>
                  </a:cubicBezTo>
                  <a:cubicBezTo>
                    <a:pt x="460" y="664"/>
                    <a:pt x="462" y="666"/>
                    <a:pt x="466" y="668"/>
                  </a:cubicBezTo>
                  <a:cubicBezTo>
                    <a:pt x="469" y="670"/>
                    <a:pt x="471" y="669"/>
                    <a:pt x="473" y="668"/>
                  </a:cubicBezTo>
                  <a:cubicBezTo>
                    <a:pt x="476" y="668"/>
                    <a:pt x="475" y="671"/>
                    <a:pt x="474" y="672"/>
                  </a:cubicBezTo>
                  <a:cubicBezTo>
                    <a:pt x="473" y="674"/>
                    <a:pt x="473" y="676"/>
                    <a:pt x="475" y="677"/>
                  </a:cubicBezTo>
                  <a:cubicBezTo>
                    <a:pt x="477" y="679"/>
                    <a:pt x="477" y="680"/>
                    <a:pt x="480" y="681"/>
                  </a:cubicBezTo>
                  <a:cubicBezTo>
                    <a:pt x="483" y="682"/>
                    <a:pt x="485" y="683"/>
                    <a:pt x="488" y="684"/>
                  </a:cubicBezTo>
                  <a:cubicBezTo>
                    <a:pt x="491" y="686"/>
                    <a:pt x="493" y="686"/>
                    <a:pt x="496" y="688"/>
                  </a:cubicBezTo>
                  <a:cubicBezTo>
                    <a:pt x="499" y="690"/>
                    <a:pt x="503" y="692"/>
                    <a:pt x="506" y="692"/>
                  </a:cubicBezTo>
                  <a:cubicBezTo>
                    <a:pt x="510" y="692"/>
                    <a:pt x="510" y="687"/>
                    <a:pt x="510" y="686"/>
                  </a:cubicBezTo>
                  <a:cubicBezTo>
                    <a:pt x="511" y="684"/>
                    <a:pt x="521" y="687"/>
                    <a:pt x="526" y="690"/>
                  </a:cubicBezTo>
                  <a:cubicBezTo>
                    <a:pt x="530" y="693"/>
                    <a:pt x="537" y="692"/>
                    <a:pt x="542" y="691"/>
                  </a:cubicBezTo>
                  <a:cubicBezTo>
                    <a:pt x="547" y="691"/>
                    <a:pt x="549" y="686"/>
                    <a:pt x="550" y="684"/>
                  </a:cubicBezTo>
                  <a:cubicBezTo>
                    <a:pt x="552" y="683"/>
                    <a:pt x="554" y="684"/>
                    <a:pt x="556" y="684"/>
                  </a:cubicBezTo>
                  <a:cubicBezTo>
                    <a:pt x="559" y="683"/>
                    <a:pt x="558" y="685"/>
                    <a:pt x="560" y="686"/>
                  </a:cubicBezTo>
                  <a:cubicBezTo>
                    <a:pt x="563" y="687"/>
                    <a:pt x="563" y="685"/>
                    <a:pt x="564" y="685"/>
                  </a:cubicBezTo>
                  <a:cubicBezTo>
                    <a:pt x="565" y="685"/>
                    <a:pt x="565" y="685"/>
                    <a:pt x="565" y="686"/>
                  </a:cubicBezTo>
                  <a:cubicBezTo>
                    <a:pt x="565" y="686"/>
                    <a:pt x="565" y="686"/>
                    <a:pt x="565" y="686"/>
                  </a:cubicBezTo>
                  <a:cubicBezTo>
                    <a:pt x="565" y="686"/>
                    <a:pt x="565" y="686"/>
                    <a:pt x="565" y="687"/>
                  </a:cubicBezTo>
                  <a:cubicBezTo>
                    <a:pt x="565" y="687"/>
                    <a:pt x="565" y="687"/>
                    <a:pt x="565" y="687"/>
                  </a:cubicBezTo>
                  <a:cubicBezTo>
                    <a:pt x="565" y="687"/>
                    <a:pt x="564" y="687"/>
                    <a:pt x="564" y="688"/>
                  </a:cubicBezTo>
                  <a:cubicBezTo>
                    <a:pt x="564" y="689"/>
                    <a:pt x="564" y="690"/>
                    <a:pt x="564" y="691"/>
                  </a:cubicBezTo>
                  <a:cubicBezTo>
                    <a:pt x="564" y="692"/>
                    <a:pt x="564" y="692"/>
                    <a:pt x="564" y="692"/>
                  </a:cubicBezTo>
                  <a:cubicBezTo>
                    <a:pt x="563" y="692"/>
                    <a:pt x="563" y="693"/>
                    <a:pt x="563" y="693"/>
                  </a:cubicBezTo>
                  <a:cubicBezTo>
                    <a:pt x="564" y="695"/>
                    <a:pt x="564" y="704"/>
                    <a:pt x="563" y="707"/>
                  </a:cubicBezTo>
                  <a:cubicBezTo>
                    <a:pt x="563" y="708"/>
                    <a:pt x="563" y="709"/>
                    <a:pt x="563" y="709"/>
                  </a:cubicBezTo>
                  <a:cubicBezTo>
                    <a:pt x="563" y="709"/>
                    <a:pt x="562" y="710"/>
                    <a:pt x="562" y="710"/>
                  </a:cubicBezTo>
                  <a:cubicBezTo>
                    <a:pt x="562" y="710"/>
                    <a:pt x="562" y="711"/>
                    <a:pt x="561" y="711"/>
                  </a:cubicBezTo>
                  <a:cubicBezTo>
                    <a:pt x="560" y="711"/>
                    <a:pt x="560" y="712"/>
                    <a:pt x="560" y="712"/>
                  </a:cubicBezTo>
                  <a:cubicBezTo>
                    <a:pt x="559" y="712"/>
                    <a:pt x="559" y="713"/>
                    <a:pt x="559" y="713"/>
                  </a:cubicBezTo>
                  <a:cubicBezTo>
                    <a:pt x="559" y="713"/>
                    <a:pt x="558" y="714"/>
                    <a:pt x="558" y="715"/>
                  </a:cubicBezTo>
                  <a:cubicBezTo>
                    <a:pt x="558" y="715"/>
                    <a:pt x="558" y="716"/>
                    <a:pt x="558" y="717"/>
                  </a:cubicBezTo>
                  <a:cubicBezTo>
                    <a:pt x="558" y="717"/>
                    <a:pt x="558" y="717"/>
                    <a:pt x="558" y="717"/>
                  </a:cubicBezTo>
                  <a:cubicBezTo>
                    <a:pt x="558" y="719"/>
                    <a:pt x="557" y="721"/>
                    <a:pt x="557" y="723"/>
                  </a:cubicBezTo>
                  <a:cubicBezTo>
                    <a:pt x="557" y="723"/>
                    <a:pt x="557" y="724"/>
                    <a:pt x="557" y="724"/>
                  </a:cubicBezTo>
                  <a:cubicBezTo>
                    <a:pt x="556" y="725"/>
                    <a:pt x="556" y="726"/>
                    <a:pt x="555" y="727"/>
                  </a:cubicBezTo>
                  <a:cubicBezTo>
                    <a:pt x="554" y="729"/>
                    <a:pt x="553" y="732"/>
                    <a:pt x="552" y="733"/>
                  </a:cubicBezTo>
                  <a:cubicBezTo>
                    <a:pt x="551" y="735"/>
                    <a:pt x="551" y="736"/>
                    <a:pt x="550" y="738"/>
                  </a:cubicBezTo>
                  <a:cubicBezTo>
                    <a:pt x="550" y="738"/>
                    <a:pt x="550" y="739"/>
                    <a:pt x="550" y="739"/>
                  </a:cubicBezTo>
                  <a:cubicBezTo>
                    <a:pt x="549" y="740"/>
                    <a:pt x="549" y="741"/>
                    <a:pt x="548" y="743"/>
                  </a:cubicBezTo>
                  <a:cubicBezTo>
                    <a:pt x="548" y="743"/>
                    <a:pt x="548" y="743"/>
                    <a:pt x="548" y="744"/>
                  </a:cubicBezTo>
                  <a:cubicBezTo>
                    <a:pt x="547" y="744"/>
                    <a:pt x="547" y="745"/>
                    <a:pt x="547" y="745"/>
                  </a:cubicBezTo>
                  <a:cubicBezTo>
                    <a:pt x="547" y="746"/>
                    <a:pt x="546" y="747"/>
                    <a:pt x="546" y="748"/>
                  </a:cubicBezTo>
                  <a:cubicBezTo>
                    <a:pt x="543" y="751"/>
                    <a:pt x="530" y="748"/>
                    <a:pt x="526" y="748"/>
                  </a:cubicBezTo>
                  <a:cubicBezTo>
                    <a:pt x="523" y="749"/>
                    <a:pt x="522" y="746"/>
                    <a:pt x="519" y="744"/>
                  </a:cubicBezTo>
                  <a:cubicBezTo>
                    <a:pt x="517" y="742"/>
                    <a:pt x="516" y="746"/>
                    <a:pt x="513" y="744"/>
                  </a:cubicBezTo>
                  <a:cubicBezTo>
                    <a:pt x="511" y="742"/>
                    <a:pt x="511" y="743"/>
                    <a:pt x="509" y="744"/>
                  </a:cubicBezTo>
                  <a:cubicBezTo>
                    <a:pt x="506" y="746"/>
                    <a:pt x="499" y="751"/>
                    <a:pt x="497" y="753"/>
                  </a:cubicBezTo>
                  <a:cubicBezTo>
                    <a:pt x="494" y="754"/>
                    <a:pt x="480" y="750"/>
                    <a:pt x="476" y="749"/>
                  </a:cubicBezTo>
                  <a:cubicBezTo>
                    <a:pt x="472" y="747"/>
                    <a:pt x="461" y="745"/>
                    <a:pt x="458" y="745"/>
                  </a:cubicBezTo>
                  <a:cubicBezTo>
                    <a:pt x="458" y="745"/>
                    <a:pt x="457" y="744"/>
                    <a:pt x="456" y="744"/>
                  </a:cubicBezTo>
                  <a:cubicBezTo>
                    <a:pt x="454" y="744"/>
                    <a:pt x="451" y="743"/>
                    <a:pt x="448" y="742"/>
                  </a:cubicBezTo>
                  <a:cubicBezTo>
                    <a:pt x="447" y="742"/>
                    <a:pt x="447" y="741"/>
                    <a:pt x="446" y="741"/>
                  </a:cubicBezTo>
                  <a:cubicBezTo>
                    <a:pt x="444" y="741"/>
                    <a:pt x="443" y="740"/>
                    <a:pt x="441" y="740"/>
                  </a:cubicBezTo>
                  <a:cubicBezTo>
                    <a:pt x="433" y="739"/>
                    <a:pt x="435" y="739"/>
                    <a:pt x="433" y="736"/>
                  </a:cubicBezTo>
                  <a:cubicBezTo>
                    <a:pt x="431" y="733"/>
                    <a:pt x="429" y="731"/>
                    <a:pt x="425" y="730"/>
                  </a:cubicBezTo>
                  <a:cubicBezTo>
                    <a:pt x="421" y="730"/>
                    <a:pt x="409" y="734"/>
                    <a:pt x="406" y="736"/>
                  </a:cubicBezTo>
                  <a:cubicBezTo>
                    <a:pt x="403" y="738"/>
                    <a:pt x="400" y="738"/>
                    <a:pt x="401" y="744"/>
                  </a:cubicBezTo>
                  <a:cubicBezTo>
                    <a:pt x="403" y="750"/>
                    <a:pt x="403" y="755"/>
                    <a:pt x="397" y="758"/>
                  </a:cubicBezTo>
                  <a:cubicBezTo>
                    <a:pt x="392" y="761"/>
                    <a:pt x="389" y="759"/>
                    <a:pt x="382" y="755"/>
                  </a:cubicBezTo>
                  <a:cubicBezTo>
                    <a:pt x="375" y="751"/>
                    <a:pt x="371" y="750"/>
                    <a:pt x="366" y="750"/>
                  </a:cubicBezTo>
                  <a:cubicBezTo>
                    <a:pt x="360" y="750"/>
                    <a:pt x="356" y="744"/>
                    <a:pt x="355" y="742"/>
                  </a:cubicBezTo>
                  <a:cubicBezTo>
                    <a:pt x="355" y="739"/>
                    <a:pt x="354" y="735"/>
                    <a:pt x="350" y="735"/>
                  </a:cubicBezTo>
                  <a:cubicBezTo>
                    <a:pt x="346" y="735"/>
                    <a:pt x="343" y="731"/>
                    <a:pt x="337" y="731"/>
                  </a:cubicBezTo>
                  <a:cubicBezTo>
                    <a:pt x="331" y="730"/>
                    <a:pt x="326" y="731"/>
                    <a:pt x="323" y="729"/>
                  </a:cubicBezTo>
                  <a:cubicBezTo>
                    <a:pt x="322" y="729"/>
                    <a:pt x="321" y="728"/>
                    <a:pt x="320" y="728"/>
                  </a:cubicBezTo>
                  <a:cubicBezTo>
                    <a:pt x="320" y="728"/>
                    <a:pt x="320" y="728"/>
                    <a:pt x="319" y="728"/>
                  </a:cubicBezTo>
                  <a:cubicBezTo>
                    <a:pt x="319" y="728"/>
                    <a:pt x="319" y="727"/>
                    <a:pt x="319" y="727"/>
                  </a:cubicBezTo>
                  <a:cubicBezTo>
                    <a:pt x="318" y="727"/>
                    <a:pt x="318" y="727"/>
                    <a:pt x="317" y="727"/>
                  </a:cubicBezTo>
                  <a:cubicBezTo>
                    <a:pt x="317" y="727"/>
                    <a:pt x="317" y="727"/>
                    <a:pt x="317" y="727"/>
                  </a:cubicBezTo>
                  <a:cubicBezTo>
                    <a:pt x="316" y="727"/>
                    <a:pt x="315" y="728"/>
                    <a:pt x="315" y="728"/>
                  </a:cubicBezTo>
                  <a:cubicBezTo>
                    <a:pt x="311" y="729"/>
                    <a:pt x="312" y="727"/>
                    <a:pt x="313" y="724"/>
                  </a:cubicBezTo>
                  <a:cubicBezTo>
                    <a:pt x="313" y="721"/>
                    <a:pt x="309" y="724"/>
                    <a:pt x="305" y="722"/>
                  </a:cubicBezTo>
                  <a:cubicBezTo>
                    <a:pt x="302" y="720"/>
                    <a:pt x="306" y="713"/>
                    <a:pt x="308" y="711"/>
                  </a:cubicBezTo>
                  <a:cubicBezTo>
                    <a:pt x="311" y="709"/>
                    <a:pt x="313" y="702"/>
                    <a:pt x="311" y="700"/>
                  </a:cubicBezTo>
                  <a:cubicBezTo>
                    <a:pt x="310" y="698"/>
                    <a:pt x="310" y="692"/>
                    <a:pt x="311" y="690"/>
                  </a:cubicBezTo>
                  <a:cubicBezTo>
                    <a:pt x="312" y="687"/>
                    <a:pt x="315" y="684"/>
                    <a:pt x="312" y="685"/>
                  </a:cubicBezTo>
                  <a:cubicBezTo>
                    <a:pt x="309" y="685"/>
                    <a:pt x="308" y="683"/>
                    <a:pt x="305" y="680"/>
                  </a:cubicBezTo>
                  <a:cubicBezTo>
                    <a:pt x="302" y="677"/>
                    <a:pt x="293" y="683"/>
                    <a:pt x="291" y="684"/>
                  </a:cubicBezTo>
                  <a:cubicBezTo>
                    <a:pt x="290" y="684"/>
                    <a:pt x="289" y="684"/>
                    <a:pt x="289" y="684"/>
                  </a:cubicBezTo>
                  <a:cubicBezTo>
                    <a:pt x="287" y="684"/>
                    <a:pt x="286" y="684"/>
                    <a:pt x="284" y="684"/>
                  </a:cubicBezTo>
                  <a:cubicBezTo>
                    <a:pt x="283" y="683"/>
                    <a:pt x="281" y="683"/>
                    <a:pt x="278" y="683"/>
                  </a:cubicBezTo>
                  <a:cubicBezTo>
                    <a:pt x="273" y="682"/>
                    <a:pt x="263" y="686"/>
                    <a:pt x="259" y="687"/>
                  </a:cubicBezTo>
                  <a:cubicBezTo>
                    <a:pt x="254" y="689"/>
                    <a:pt x="253" y="687"/>
                    <a:pt x="251" y="685"/>
                  </a:cubicBezTo>
                  <a:cubicBezTo>
                    <a:pt x="249" y="684"/>
                    <a:pt x="242" y="686"/>
                    <a:pt x="236" y="685"/>
                  </a:cubicBezTo>
                  <a:cubicBezTo>
                    <a:pt x="230" y="685"/>
                    <a:pt x="232" y="684"/>
                    <a:pt x="229" y="683"/>
                  </a:cubicBezTo>
                  <a:cubicBezTo>
                    <a:pt x="227" y="682"/>
                    <a:pt x="224" y="686"/>
                    <a:pt x="223" y="688"/>
                  </a:cubicBezTo>
                  <a:cubicBezTo>
                    <a:pt x="222" y="689"/>
                    <a:pt x="215" y="690"/>
                    <a:pt x="210" y="691"/>
                  </a:cubicBezTo>
                  <a:cubicBezTo>
                    <a:pt x="206" y="693"/>
                    <a:pt x="203" y="696"/>
                    <a:pt x="201" y="697"/>
                  </a:cubicBezTo>
                  <a:cubicBezTo>
                    <a:pt x="199" y="698"/>
                    <a:pt x="194" y="698"/>
                    <a:pt x="190" y="700"/>
                  </a:cubicBezTo>
                  <a:cubicBezTo>
                    <a:pt x="189" y="700"/>
                    <a:pt x="188" y="700"/>
                    <a:pt x="188" y="701"/>
                  </a:cubicBezTo>
                  <a:cubicBezTo>
                    <a:pt x="187" y="701"/>
                    <a:pt x="187" y="701"/>
                    <a:pt x="187" y="701"/>
                  </a:cubicBezTo>
                  <a:cubicBezTo>
                    <a:pt x="186" y="702"/>
                    <a:pt x="186" y="702"/>
                    <a:pt x="185" y="703"/>
                  </a:cubicBezTo>
                  <a:cubicBezTo>
                    <a:pt x="185" y="703"/>
                    <a:pt x="185" y="703"/>
                    <a:pt x="184" y="703"/>
                  </a:cubicBezTo>
                  <a:cubicBezTo>
                    <a:pt x="184" y="704"/>
                    <a:pt x="183" y="704"/>
                    <a:pt x="183" y="705"/>
                  </a:cubicBezTo>
                  <a:cubicBezTo>
                    <a:pt x="182" y="705"/>
                    <a:pt x="182" y="706"/>
                    <a:pt x="181" y="706"/>
                  </a:cubicBezTo>
                  <a:cubicBezTo>
                    <a:pt x="178" y="708"/>
                    <a:pt x="177" y="706"/>
                    <a:pt x="174" y="704"/>
                  </a:cubicBezTo>
                  <a:cubicBezTo>
                    <a:pt x="172" y="703"/>
                    <a:pt x="161" y="705"/>
                    <a:pt x="157" y="704"/>
                  </a:cubicBezTo>
                  <a:cubicBezTo>
                    <a:pt x="152" y="704"/>
                    <a:pt x="148" y="698"/>
                    <a:pt x="145" y="698"/>
                  </a:cubicBezTo>
                  <a:cubicBezTo>
                    <a:pt x="143" y="698"/>
                    <a:pt x="139" y="702"/>
                    <a:pt x="138" y="706"/>
                  </a:cubicBezTo>
                  <a:cubicBezTo>
                    <a:pt x="136" y="710"/>
                    <a:pt x="131" y="718"/>
                    <a:pt x="126" y="722"/>
                  </a:cubicBezTo>
                  <a:cubicBezTo>
                    <a:pt x="120" y="726"/>
                    <a:pt x="115" y="724"/>
                    <a:pt x="112" y="726"/>
                  </a:cubicBezTo>
                  <a:cubicBezTo>
                    <a:pt x="110" y="729"/>
                    <a:pt x="106" y="733"/>
                    <a:pt x="104" y="737"/>
                  </a:cubicBezTo>
                  <a:cubicBezTo>
                    <a:pt x="103" y="741"/>
                    <a:pt x="101" y="740"/>
                    <a:pt x="98" y="744"/>
                  </a:cubicBezTo>
                  <a:cubicBezTo>
                    <a:pt x="95" y="748"/>
                    <a:pt x="97" y="754"/>
                    <a:pt x="96" y="763"/>
                  </a:cubicBezTo>
                  <a:cubicBezTo>
                    <a:pt x="95" y="773"/>
                    <a:pt x="81" y="779"/>
                    <a:pt x="74" y="781"/>
                  </a:cubicBezTo>
                  <a:cubicBezTo>
                    <a:pt x="73" y="782"/>
                    <a:pt x="71" y="782"/>
                    <a:pt x="70" y="783"/>
                  </a:cubicBezTo>
                  <a:cubicBezTo>
                    <a:pt x="69" y="783"/>
                    <a:pt x="69" y="784"/>
                    <a:pt x="68" y="784"/>
                  </a:cubicBezTo>
                  <a:cubicBezTo>
                    <a:pt x="67" y="784"/>
                    <a:pt x="66" y="785"/>
                    <a:pt x="66" y="785"/>
                  </a:cubicBezTo>
                  <a:cubicBezTo>
                    <a:pt x="65" y="786"/>
                    <a:pt x="64" y="786"/>
                    <a:pt x="64" y="787"/>
                  </a:cubicBezTo>
                  <a:cubicBezTo>
                    <a:pt x="63" y="787"/>
                    <a:pt x="62" y="787"/>
                    <a:pt x="62" y="788"/>
                  </a:cubicBezTo>
                  <a:cubicBezTo>
                    <a:pt x="61" y="788"/>
                    <a:pt x="61" y="789"/>
                    <a:pt x="60" y="789"/>
                  </a:cubicBezTo>
                  <a:cubicBezTo>
                    <a:pt x="60" y="789"/>
                    <a:pt x="60" y="790"/>
                    <a:pt x="59" y="790"/>
                  </a:cubicBezTo>
                  <a:cubicBezTo>
                    <a:pt x="59" y="790"/>
                    <a:pt x="59" y="791"/>
                    <a:pt x="58" y="791"/>
                  </a:cubicBezTo>
                  <a:cubicBezTo>
                    <a:pt x="55" y="794"/>
                    <a:pt x="54" y="798"/>
                    <a:pt x="49" y="801"/>
                  </a:cubicBezTo>
                  <a:cubicBezTo>
                    <a:pt x="44" y="804"/>
                    <a:pt x="40" y="816"/>
                    <a:pt x="40" y="819"/>
                  </a:cubicBezTo>
                  <a:cubicBezTo>
                    <a:pt x="39" y="822"/>
                    <a:pt x="25" y="831"/>
                    <a:pt x="24" y="836"/>
                  </a:cubicBezTo>
                  <a:cubicBezTo>
                    <a:pt x="23" y="841"/>
                    <a:pt x="18" y="847"/>
                    <a:pt x="15" y="848"/>
                  </a:cubicBezTo>
                  <a:cubicBezTo>
                    <a:pt x="15" y="849"/>
                    <a:pt x="15" y="849"/>
                    <a:pt x="14" y="850"/>
                  </a:cubicBezTo>
                  <a:cubicBezTo>
                    <a:pt x="14" y="850"/>
                    <a:pt x="14" y="850"/>
                    <a:pt x="14" y="850"/>
                  </a:cubicBezTo>
                  <a:cubicBezTo>
                    <a:pt x="13" y="851"/>
                    <a:pt x="13" y="851"/>
                    <a:pt x="13" y="852"/>
                  </a:cubicBezTo>
                  <a:cubicBezTo>
                    <a:pt x="13" y="852"/>
                    <a:pt x="13" y="852"/>
                    <a:pt x="13" y="852"/>
                  </a:cubicBezTo>
                  <a:cubicBezTo>
                    <a:pt x="13" y="853"/>
                    <a:pt x="12" y="854"/>
                    <a:pt x="12" y="855"/>
                  </a:cubicBezTo>
                  <a:cubicBezTo>
                    <a:pt x="12" y="855"/>
                    <a:pt x="12" y="855"/>
                    <a:pt x="12" y="855"/>
                  </a:cubicBezTo>
                  <a:cubicBezTo>
                    <a:pt x="12" y="857"/>
                    <a:pt x="12" y="858"/>
                    <a:pt x="12" y="859"/>
                  </a:cubicBezTo>
                  <a:cubicBezTo>
                    <a:pt x="12" y="860"/>
                    <a:pt x="12" y="860"/>
                    <a:pt x="12" y="861"/>
                  </a:cubicBezTo>
                  <a:cubicBezTo>
                    <a:pt x="12" y="864"/>
                    <a:pt x="18" y="867"/>
                    <a:pt x="19" y="870"/>
                  </a:cubicBezTo>
                  <a:cubicBezTo>
                    <a:pt x="21" y="872"/>
                    <a:pt x="18" y="874"/>
                    <a:pt x="17" y="878"/>
                  </a:cubicBezTo>
                  <a:cubicBezTo>
                    <a:pt x="16" y="882"/>
                    <a:pt x="19" y="884"/>
                    <a:pt x="21" y="889"/>
                  </a:cubicBezTo>
                  <a:cubicBezTo>
                    <a:pt x="22" y="895"/>
                    <a:pt x="16" y="900"/>
                    <a:pt x="16" y="905"/>
                  </a:cubicBezTo>
                  <a:cubicBezTo>
                    <a:pt x="16" y="907"/>
                    <a:pt x="15" y="908"/>
                    <a:pt x="15" y="910"/>
                  </a:cubicBezTo>
                  <a:cubicBezTo>
                    <a:pt x="14" y="911"/>
                    <a:pt x="14" y="912"/>
                    <a:pt x="14" y="913"/>
                  </a:cubicBezTo>
                  <a:cubicBezTo>
                    <a:pt x="13" y="914"/>
                    <a:pt x="13" y="914"/>
                    <a:pt x="13" y="914"/>
                  </a:cubicBezTo>
                  <a:cubicBezTo>
                    <a:pt x="13" y="915"/>
                    <a:pt x="12" y="916"/>
                    <a:pt x="12" y="917"/>
                  </a:cubicBezTo>
                  <a:cubicBezTo>
                    <a:pt x="11" y="917"/>
                    <a:pt x="11" y="917"/>
                    <a:pt x="11" y="917"/>
                  </a:cubicBezTo>
                  <a:cubicBezTo>
                    <a:pt x="10" y="918"/>
                    <a:pt x="10" y="919"/>
                    <a:pt x="9" y="920"/>
                  </a:cubicBezTo>
                  <a:cubicBezTo>
                    <a:pt x="6" y="922"/>
                    <a:pt x="0" y="927"/>
                    <a:pt x="4" y="930"/>
                  </a:cubicBezTo>
                  <a:cubicBezTo>
                    <a:pt x="8" y="932"/>
                    <a:pt x="6" y="933"/>
                    <a:pt x="8" y="939"/>
                  </a:cubicBezTo>
                  <a:cubicBezTo>
                    <a:pt x="8" y="940"/>
                    <a:pt x="8" y="940"/>
                    <a:pt x="8" y="940"/>
                  </a:cubicBezTo>
                  <a:cubicBezTo>
                    <a:pt x="9" y="942"/>
                    <a:pt x="9" y="944"/>
                    <a:pt x="9" y="945"/>
                  </a:cubicBezTo>
                  <a:cubicBezTo>
                    <a:pt x="9" y="945"/>
                    <a:pt x="9" y="945"/>
                    <a:pt x="9" y="945"/>
                  </a:cubicBezTo>
                  <a:cubicBezTo>
                    <a:pt x="8" y="946"/>
                    <a:pt x="7" y="946"/>
                    <a:pt x="7" y="948"/>
                  </a:cubicBezTo>
                  <a:cubicBezTo>
                    <a:pt x="6" y="948"/>
                    <a:pt x="6" y="949"/>
                    <a:pt x="6" y="949"/>
                  </a:cubicBezTo>
                  <a:cubicBezTo>
                    <a:pt x="6" y="950"/>
                    <a:pt x="6" y="951"/>
                    <a:pt x="6" y="952"/>
                  </a:cubicBezTo>
                  <a:cubicBezTo>
                    <a:pt x="6" y="952"/>
                    <a:pt x="6" y="952"/>
                    <a:pt x="6" y="952"/>
                  </a:cubicBezTo>
                  <a:cubicBezTo>
                    <a:pt x="6" y="952"/>
                    <a:pt x="7" y="953"/>
                    <a:pt x="8" y="954"/>
                  </a:cubicBezTo>
                  <a:cubicBezTo>
                    <a:pt x="8" y="954"/>
                    <a:pt x="8" y="954"/>
                    <a:pt x="8" y="954"/>
                  </a:cubicBezTo>
                  <a:cubicBezTo>
                    <a:pt x="8" y="954"/>
                    <a:pt x="8" y="954"/>
                    <a:pt x="8" y="954"/>
                  </a:cubicBezTo>
                  <a:cubicBezTo>
                    <a:pt x="9" y="955"/>
                    <a:pt x="10" y="955"/>
                    <a:pt x="11" y="956"/>
                  </a:cubicBezTo>
                  <a:cubicBezTo>
                    <a:pt x="12" y="957"/>
                    <a:pt x="14" y="958"/>
                    <a:pt x="15" y="959"/>
                  </a:cubicBezTo>
                  <a:cubicBezTo>
                    <a:pt x="20" y="963"/>
                    <a:pt x="18" y="964"/>
                    <a:pt x="19" y="965"/>
                  </a:cubicBezTo>
                  <a:cubicBezTo>
                    <a:pt x="19" y="965"/>
                    <a:pt x="19" y="966"/>
                    <a:pt x="20" y="966"/>
                  </a:cubicBezTo>
                  <a:cubicBezTo>
                    <a:pt x="20" y="967"/>
                    <a:pt x="21" y="967"/>
                    <a:pt x="21" y="968"/>
                  </a:cubicBezTo>
                  <a:cubicBezTo>
                    <a:pt x="21" y="968"/>
                    <a:pt x="21" y="968"/>
                    <a:pt x="21" y="968"/>
                  </a:cubicBezTo>
                  <a:cubicBezTo>
                    <a:pt x="22" y="969"/>
                    <a:pt x="22" y="969"/>
                    <a:pt x="22" y="969"/>
                  </a:cubicBezTo>
                  <a:cubicBezTo>
                    <a:pt x="22" y="969"/>
                    <a:pt x="23" y="970"/>
                    <a:pt x="23" y="970"/>
                  </a:cubicBezTo>
                  <a:cubicBezTo>
                    <a:pt x="24" y="971"/>
                    <a:pt x="25" y="971"/>
                    <a:pt x="26" y="972"/>
                  </a:cubicBezTo>
                  <a:cubicBezTo>
                    <a:pt x="32" y="975"/>
                    <a:pt x="31" y="976"/>
                    <a:pt x="32" y="979"/>
                  </a:cubicBezTo>
                  <a:cubicBezTo>
                    <a:pt x="34" y="981"/>
                    <a:pt x="36" y="985"/>
                    <a:pt x="38" y="986"/>
                  </a:cubicBezTo>
                  <a:cubicBezTo>
                    <a:pt x="38" y="986"/>
                    <a:pt x="38" y="986"/>
                    <a:pt x="38" y="986"/>
                  </a:cubicBezTo>
                  <a:cubicBezTo>
                    <a:pt x="38" y="987"/>
                    <a:pt x="39" y="987"/>
                    <a:pt x="39" y="987"/>
                  </a:cubicBezTo>
                  <a:cubicBezTo>
                    <a:pt x="39" y="987"/>
                    <a:pt x="39" y="988"/>
                    <a:pt x="39" y="988"/>
                  </a:cubicBezTo>
                  <a:cubicBezTo>
                    <a:pt x="39" y="988"/>
                    <a:pt x="39" y="988"/>
                    <a:pt x="39" y="989"/>
                  </a:cubicBezTo>
                  <a:cubicBezTo>
                    <a:pt x="39" y="989"/>
                    <a:pt x="40" y="990"/>
                    <a:pt x="40" y="990"/>
                  </a:cubicBezTo>
                  <a:cubicBezTo>
                    <a:pt x="40" y="992"/>
                    <a:pt x="41" y="993"/>
                    <a:pt x="41" y="995"/>
                  </a:cubicBezTo>
                  <a:cubicBezTo>
                    <a:pt x="41" y="995"/>
                    <a:pt x="41" y="995"/>
                    <a:pt x="41" y="995"/>
                  </a:cubicBezTo>
                  <a:cubicBezTo>
                    <a:pt x="41" y="996"/>
                    <a:pt x="42" y="996"/>
                    <a:pt x="42" y="997"/>
                  </a:cubicBezTo>
                  <a:cubicBezTo>
                    <a:pt x="43" y="999"/>
                    <a:pt x="44" y="1002"/>
                    <a:pt x="46" y="1004"/>
                  </a:cubicBezTo>
                  <a:cubicBezTo>
                    <a:pt x="46" y="1005"/>
                    <a:pt x="47" y="1006"/>
                    <a:pt x="48" y="1006"/>
                  </a:cubicBezTo>
                  <a:cubicBezTo>
                    <a:pt x="48" y="1007"/>
                    <a:pt x="49" y="1007"/>
                    <a:pt x="49" y="1007"/>
                  </a:cubicBezTo>
                  <a:cubicBezTo>
                    <a:pt x="50" y="1008"/>
                    <a:pt x="51" y="1008"/>
                    <a:pt x="51" y="1009"/>
                  </a:cubicBezTo>
                  <a:cubicBezTo>
                    <a:pt x="52" y="1009"/>
                    <a:pt x="52" y="1009"/>
                    <a:pt x="52" y="1009"/>
                  </a:cubicBezTo>
                  <a:cubicBezTo>
                    <a:pt x="53" y="1010"/>
                    <a:pt x="55" y="1011"/>
                    <a:pt x="56" y="1012"/>
                  </a:cubicBezTo>
                  <a:cubicBezTo>
                    <a:pt x="57" y="1012"/>
                    <a:pt x="58" y="1013"/>
                    <a:pt x="59" y="1014"/>
                  </a:cubicBezTo>
                  <a:cubicBezTo>
                    <a:pt x="64" y="1017"/>
                    <a:pt x="76" y="1026"/>
                    <a:pt x="80" y="1029"/>
                  </a:cubicBezTo>
                  <a:cubicBezTo>
                    <a:pt x="81" y="1030"/>
                    <a:pt x="82" y="1031"/>
                    <a:pt x="84" y="1031"/>
                  </a:cubicBezTo>
                  <a:cubicBezTo>
                    <a:pt x="84" y="1032"/>
                    <a:pt x="85" y="1032"/>
                    <a:pt x="85" y="1032"/>
                  </a:cubicBezTo>
                  <a:cubicBezTo>
                    <a:pt x="86" y="1032"/>
                    <a:pt x="87" y="1033"/>
                    <a:pt x="88" y="1033"/>
                  </a:cubicBezTo>
                  <a:cubicBezTo>
                    <a:pt x="89" y="1034"/>
                    <a:pt x="90" y="1034"/>
                    <a:pt x="91" y="1034"/>
                  </a:cubicBezTo>
                  <a:cubicBezTo>
                    <a:pt x="92" y="1035"/>
                    <a:pt x="93" y="1035"/>
                    <a:pt x="93" y="1035"/>
                  </a:cubicBezTo>
                  <a:cubicBezTo>
                    <a:pt x="94" y="1035"/>
                    <a:pt x="95" y="1036"/>
                    <a:pt x="96" y="1036"/>
                  </a:cubicBezTo>
                  <a:cubicBezTo>
                    <a:pt x="97" y="1036"/>
                    <a:pt x="97" y="1036"/>
                    <a:pt x="97" y="1036"/>
                  </a:cubicBezTo>
                  <a:cubicBezTo>
                    <a:pt x="97" y="1036"/>
                    <a:pt x="98" y="1036"/>
                    <a:pt x="98" y="1036"/>
                  </a:cubicBezTo>
                  <a:cubicBezTo>
                    <a:pt x="103" y="1037"/>
                    <a:pt x="125" y="1027"/>
                    <a:pt x="132" y="1027"/>
                  </a:cubicBezTo>
                  <a:cubicBezTo>
                    <a:pt x="133" y="1027"/>
                    <a:pt x="134" y="1027"/>
                    <a:pt x="135" y="1027"/>
                  </a:cubicBezTo>
                  <a:cubicBezTo>
                    <a:pt x="135" y="1027"/>
                    <a:pt x="136" y="1027"/>
                    <a:pt x="136" y="1028"/>
                  </a:cubicBezTo>
                  <a:cubicBezTo>
                    <a:pt x="137" y="1028"/>
                    <a:pt x="138" y="1028"/>
                    <a:pt x="138" y="1028"/>
                  </a:cubicBezTo>
                  <a:cubicBezTo>
                    <a:pt x="139" y="1028"/>
                    <a:pt x="139" y="1028"/>
                    <a:pt x="140" y="1028"/>
                  </a:cubicBezTo>
                  <a:cubicBezTo>
                    <a:pt x="141" y="1028"/>
                    <a:pt x="141" y="1029"/>
                    <a:pt x="142" y="1029"/>
                  </a:cubicBezTo>
                  <a:cubicBezTo>
                    <a:pt x="143" y="1029"/>
                    <a:pt x="143" y="1029"/>
                    <a:pt x="144" y="1029"/>
                  </a:cubicBezTo>
                  <a:cubicBezTo>
                    <a:pt x="145" y="1029"/>
                    <a:pt x="146" y="1030"/>
                    <a:pt x="146" y="1030"/>
                  </a:cubicBezTo>
                  <a:cubicBezTo>
                    <a:pt x="147" y="1030"/>
                    <a:pt x="147" y="1030"/>
                    <a:pt x="147" y="1030"/>
                  </a:cubicBezTo>
                  <a:cubicBezTo>
                    <a:pt x="151" y="1031"/>
                    <a:pt x="153" y="1032"/>
                    <a:pt x="156" y="1032"/>
                  </a:cubicBezTo>
                  <a:cubicBezTo>
                    <a:pt x="156" y="1032"/>
                    <a:pt x="156" y="1032"/>
                    <a:pt x="156" y="1032"/>
                  </a:cubicBezTo>
                  <a:cubicBezTo>
                    <a:pt x="157" y="1033"/>
                    <a:pt x="158" y="1033"/>
                    <a:pt x="159" y="1033"/>
                  </a:cubicBezTo>
                  <a:cubicBezTo>
                    <a:pt x="159" y="1033"/>
                    <a:pt x="160" y="1033"/>
                    <a:pt x="161" y="1033"/>
                  </a:cubicBezTo>
                  <a:cubicBezTo>
                    <a:pt x="161" y="1033"/>
                    <a:pt x="161" y="1033"/>
                    <a:pt x="161" y="1033"/>
                  </a:cubicBezTo>
                  <a:cubicBezTo>
                    <a:pt x="162" y="1033"/>
                    <a:pt x="163" y="1033"/>
                    <a:pt x="163" y="1033"/>
                  </a:cubicBezTo>
                  <a:cubicBezTo>
                    <a:pt x="164" y="1032"/>
                    <a:pt x="164" y="1032"/>
                    <a:pt x="164" y="1032"/>
                  </a:cubicBezTo>
                  <a:cubicBezTo>
                    <a:pt x="165" y="1032"/>
                    <a:pt x="166" y="1032"/>
                    <a:pt x="167" y="1032"/>
                  </a:cubicBezTo>
                  <a:cubicBezTo>
                    <a:pt x="167" y="1031"/>
                    <a:pt x="168" y="1031"/>
                    <a:pt x="168" y="1031"/>
                  </a:cubicBezTo>
                  <a:cubicBezTo>
                    <a:pt x="169" y="1031"/>
                    <a:pt x="170" y="1031"/>
                    <a:pt x="171" y="1030"/>
                  </a:cubicBezTo>
                  <a:cubicBezTo>
                    <a:pt x="171" y="1030"/>
                    <a:pt x="172" y="1030"/>
                    <a:pt x="172" y="1030"/>
                  </a:cubicBezTo>
                  <a:cubicBezTo>
                    <a:pt x="173" y="1029"/>
                    <a:pt x="174" y="1029"/>
                    <a:pt x="175" y="1029"/>
                  </a:cubicBezTo>
                  <a:cubicBezTo>
                    <a:pt x="175" y="1028"/>
                    <a:pt x="176" y="1028"/>
                    <a:pt x="176" y="1028"/>
                  </a:cubicBezTo>
                  <a:cubicBezTo>
                    <a:pt x="179" y="1027"/>
                    <a:pt x="182" y="1026"/>
                    <a:pt x="184" y="1025"/>
                  </a:cubicBezTo>
                  <a:cubicBezTo>
                    <a:pt x="184" y="1025"/>
                    <a:pt x="185" y="1025"/>
                    <a:pt x="185" y="1024"/>
                  </a:cubicBezTo>
                  <a:cubicBezTo>
                    <a:pt x="187" y="1023"/>
                    <a:pt x="189" y="1022"/>
                    <a:pt x="191" y="1021"/>
                  </a:cubicBezTo>
                  <a:cubicBezTo>
                    <a:pt x="191" y="1021"/>
                    <a:pt x="192" y="1021"/>
                    <a:pt x="192" y="1021"/>
                  </a:cubicBezTo>
                  <a:cubicBezTo>
                    <a:pt x="192" y="1021"/>
                    <a:pt x="193" y="1021"/>
                    <a:pt x="194" y="1020"/>
                  </a:cubicBezTo>
                  <a:cubicBezTo>
                    <a:pt x="194" y="1020"/>
                    <a:pt x="194" y="1020"/>
                    <a:pt x="194" y="1020"/>
                  </a:cubicBezTo>
                  <a:cubicBezTo>
                    <a:pt x="195" y="1020"/>
                    <a:pt x="195" y="1019"/>
                    <a:pt x="196" y="1019"/>
                  </a:cubicBezTo>
                  <a:cubicBezTo>
                    <a:pt x="196" y="1019"/>
                    <a:pt x="196" y="1019"/>
                    <a:pt x="196" y="1019"/>
                  </a:cubicBezTo>
                  <a:cubicBezTo>
                    <a:pt x="197" y="1019"/>
                    <a:pt x="197" y="1018"/>
                    <a:pt x="198" y="1018"/>
                  </a:cubicBezTo>
                  <a:cubicBezTo>
                    <a:pt x="198" y="1018"/>
                    <a:pt x="198" y="1018"/>
                    <a:pt x="198" y="1018"/>
                  </a:cubicBezTo>
                  <a:cubicBezTo>
                    <a:pt x="198" y="1018"/>
                    <a:pt x="198" y="1018"/>
                    <a:pt x="198" y="1018"/>
                  </a:cubicBezTo>
                  <a:cubicBezTo>
                    <a:pt x="198" y="1018"/>
                    <a:pt x="199" y="1017"/>
                    <a:pt x="200" y="1017"/>
                  </a:cubicBezTo>
                  <a:cubicBezTo>
                    <a:pt x="200" y="1017"/>
                    <a:pt x="200" y="1017"/>
                    <a:pt x="200" y="1017"/>
                  </a:cubicBezTo>
                  <a:cubicBezTo>
                    <a:pt x="200" y="1017"/>
                    <a:pt x="201" y="1017"/>
                    <a:pt x="202" y="1017"/>
                  </a:cubicBezTo>
                  <a:cubicBezTo>
                    <a:pt x="202" y="1017"/>
                    <a:pt x="202" y="1017"/>
                    <a:pt x="202" y="1017"/>
                  </a:cubicBezTo>
                  <a:cubicBezTo>
                    <a:pt x="204" y="1017"/>
                    <a:pt x="207" y="1017"/>
                    <a:pt x="210" y="1016"/>
                  </a:cubicBezTo>
                  <a:cubicBezTo>
                    <a:pt x="211" y="1016"/>
                    <a:pt x="213" y="1016"/>
                    <a:pt x="215" y="1016"/>
                  </a:cubicBezTo>
                  <a:cubicBezTo>
                    <a:pt x="215" y="1016"/>
                    <a:pt x="215" y="1016"/>
                    <a:pt x="215" y="1016"/>
                  </a:cubicBezTo>
                  <a:cubicBezTo>
                    <a:pt x="216" y="1016"/>
                    <a:pt x="217" y="1016"/>
                    <a:pt x="218" y="1016"/>
                  </a:cubicBezTo>
                  <a:cubicBezTo>
                    <a:pt x="218" y="1016"/>
                    <a:pt x="218" y="1016"/>
                    <a:pt x="218" y="1016"/>
                  </a:cubicBezTo>
                  <a:cubicBezTo>
                    <a:pt x="219" y="1016"/>
                    <a:pt x="219" y="1016"/>
                    <a:pt x="220" y="1016"/>
                  </a:cubicBezTo>
                  <a:cubicBezTo>
                    <a:pt x="220" y="1016"/>
                    <a:pt x="220" y="1016"/>
                    <a:pt x="220" y="1016"/>
                  </a:cubicBezTo>
                  <a:cubicBezTo>
                    <a:pt x="221" y="1016"/>
                    <a:pt x="222" y="1016"/>
                    <a:pt x="222" y="1016"/>
                  </a:cubicBezTo>
                  <a:cubicBezTo>
                    <a:pt x="222" y="1016"/>
                    <a:pt x="223" y="1016"/>
                    <a:pt x="223" y="1016"/>
                  </a:cubicBezTo>
                  <a:cubicBezTo>
                    <a:pt x="223" y="1016"/>
                    <a:pt x="223" y="1016"/>
                    <a:pt x="224" y="1016"/>
                  </a:cubicBezTo>
                  <a:cubicBezTo>
                    <a:pt x="224" y="1016"/>
                    <a:pt x="224" y="1016"/>
                    <a:pt x="224" y="1016"/>
                  </a:cubicBezTo>
                  <a:cubicBezTo>
                    <a:pt x="225" y="1016"/>
                    <a:pt x="225" y="1016"/>
                    <a:pt x="225" y="1016"/>
                  </a:cubicBezTo>
                  <a:cubicBezTo>
                    <a:pt x="226" y="1016"/>
                    <a:pt x="226" y="1016"/>
                    <a:pt x="226" y="1016"/>
                  </a:cubicBezTo>
                  <a:cubicBezTo>
                    <a:pt x="229" y="1016"/>
                    <a:pt x="235" y="1024"/>
                    <a:pt x="236" y="1026"/>
                  </a:cubicBezTo>
                  <a:cubicBezTo>
                    <a:pt x="238" y="1027"/>
                    <a:pt x="239" y="1038"/>
                    <a:pt x="243" y="1039"/>
                  </a:cubicBezTo>
                  <a:cubicBezTo>
                    <a:pt x="244" y="1040"/>
                    <a:pt x="244" y="1040"/>
                    <a:pt x="245" y="1040"/>
                  </a:cubicBezTo>
                  <a:cubicBezTo>
                    <a:pt x="245" y="1040"/>
                    <a:pt x="246" y="1040"/>
                    <a:pt x="246" y="1040"/>
                  </a:cubicBezTo>
                  <a:cubicBezTo>
                    <a:pt x="247" y="1040"/>
                    <a:pt x="248" y="1040"/>
                    <a:pt x="249" y="1040"/>
                  </a:cubicBezTo>
                  <a:cubicBezTo>
                    <a:pt x="249" y="1040"/>
                    <a:pt x="249" y="1040"/>
                    <a:pt x="249" y="1040"/>
                  </a:cubicBezTo>
                  <a:cubicBezTo>
                    <a:pt x="250" y="1040"/>
                    <a:pt x="251" y="1040"/>
                    <a:pt x="253" y="1040"/>
                  </a:cubicBezTo>
                  <a:cubicBezTo>
                    <a:pt x="253" y="1040"/>
                    <a:pt x="253" y="1040"/>
                    <a:pt x="253" y="1040"/>
                  </a:cubicBezTo>
                  <a:cubicBezTo>
                    <a:pt x="258" y="1039"/>
                    <a:pt x="263" y="1039"/>
                    <a:pt x="268" y="1039"/>
                  </a:cubicBezTo>
                  <a:cubicBezTo>
                    <a:pt x="268" y="1038"/>
                    <a:pt x="269" y="1038"/>
                    <a:pt x="269" y="1038"/>
                  </a:cubicBezTo>
                  <a:cubicBezTo>
                    <a:pt x="270" y="1038"/>
                    <a:pt x="270" y="1038"/>
                    <a:pt x="271" y="1038"/>
                  </a:cubicBezTo>
                  <a:cubicBezTo>
                    <a:pt x="272" y="1038"/>
                    <a:pt x="272" y="1038"/>
                    <a:pt x="273" y="1038"/>
                  </a:cubicBezTo>
                  <a:cubicBezTo>
                    <a:pt x="279" y="1039"/>
                    <a:pt x="279" y="1042"/>
                    <a:pt x="281" y="1043"/>
                  </a:cubicBezTo>
                  <a:cubicBezTo>
                    <a:pt x="283" y="1045"/>
                    <a:pt x="286" y="1052"/>
                    <a:pt x="285" y="1057"/>
                  </a:cubicBezTo>
                  <a:cubicBezTo>
                    <a:pt x="285" y="1058"/>
                    <a:pt x="285" y="1059"/>
                    <a:pt x="284" y="1060"/>
                  </a:cubicBezTo>
                  <a:cubicBezTo>
                    <a:pt x="284" y="1061"/>
                    <a:pt x="284" y="1061"/>
                    <a:pt x="284" y="1062"/>
                  </a:cubicBezTo>
                  <a:cubicBezTo>
                    <a:pt x="283" y="1062"/>
                    <a:pt x="283" y="1063"/>
                    <a:pt x="283" y="1064"/>
                  </a:cubicBezTo>
                  <a:cubicBezTo>
                    <a:pt x="282" y="1065"/>
                    <a:pt x="282" y="1067"/>
                    <a:pt x="281" y="1068"/>
                  </a:cubicBezTo>
                  <a:cubicBezTo>
                    <a:pt x="281" y="1068"/>
                    <a:pt x="281" y="1068"/>
                    <a:pt x="281" y="1069"/>
                  </a:cubicBezTo>
                  <a:cubicBezTo>
                    <a:pt x="280" y="1070"/>
                    <a:pt x="280" y="1071"/>
                    <a:pt x="280" y="1071"/>
                  </a:cubicBezTo>
                  <a:cubicBezTo>
                    <a:pt x="280" y="1072"/>
                    <a:pt x="280" y="1073"/>
                    <a:pt x="280" y="1073"/>
                  </a:cubicBezTo>
                  <a:cubicBezTo>
                    <a:pt x="280" y="1074"/>
                    <a:pt x="280" y="1074"/>
                    <a:pt x="280" y="1074"/>
                  </a:cubicBezTo>
                  <a:cubicBezTo>
                    <a:pt x="280" y="1075"/>
                    <a:pt x="280" y="1075"/>
                    <a:pt x="280" y="1076"/>
                  </a:cubicBezTo>
                  <a:cubicBezTo>
                    <a:pt x="280" y="1076"/>
                    <a:pt x="280" y="1076"/>
                    <a:pt x="280" y="1076"/>
                  </a:cubicBezTo>
                  <a:cubicBezTo>
                    <a:pt x="279" y="1079"/>
                    <a:pt x="279" y="1081"/>
                    <a:pt x="279" y="1083"/>
                  </a:cubicBezTo>
                  <a:cubicBezTo>
                    <a:pt x="279" y="1083"/>
                    <a:pt x="279" y="1083"/>
                    <a:pt x="279" y="1084"/>
                  </a:cubicBezTo>
                  <a:cubicBezTo>
                    <a:pt x="278" y="1084"/>
                    <a:pt x="278" y="1085"/>
                    <a:pt x="278" y="1086"/>
                  </a:cubicBezTo>
                  <a:cubicBezTo>
                    <a:pt x="278" y="1086"/>
                    <a:pt x="278" y="1086"/>
                    <a:pt x="278" y="1087"/>
                  </a:cubicBezTo>
                  <a:cubicBezTo>
                    <a:pt x="278" y="1087"/>
                    <a:pt x="278" y="1088"/>
                    <a:pt x="277" y="1089"/>
                  </a:cubicBezTo>
                  <a:cubicBezTo>
                    <a:pt x="276" y="1091"/>
                    <a:pt x="277" y="1092"/>
                    <a:pt x="273" y="1094"/>
                  </a:cubicBezTo>
                  <a:cubicBezTo>
                    <a:pt x="269" y="1096"/>
                    <a:pt x="273" y="1098"/>
                    <a:pt x="276" y="1102"/>
                  </a:cubicBezTo>
                  <a:cubicBezTo>
                    <a:pt x="279" y="1106"/>
                    <a:pt x="277" y="1105"/>
                    <a:pt x="278" y="1109"/>
                  </a:cubicBezTo>
                  <a:cubicBezTo>
                    <a:pt x="278" y="1110"/>
                    <a:pt x="279" y="1110"/>
                    <a:pt x="279" y="1111"/>
                  </a:cubicBezTo>
                  <a:cubicBezTo>
                    <a:pt x="279" y="1111"/>
                    <a:pt x="279" y="1111"/>
                    <a:pt x="279" y="1111"/>
                  </a:cubicBezTo>
                  <a:cubicBezTo>
                    <a:pt x="280" y="1112"/>
                    <a:pt x="281" y="1113"/>
                    <a:pt x="281" y="1114"/>
                  </a:cubicBezTo>
                  <a:cubicBezTo>
                    <a:pt x="282" y="1114"/>
                    <a:pt x="282" y="1114"/>
                    <a:pt x="282" y="1114"/>
                  </a:cubicBezTo>
                  <a:cubicBezTo>
                    <a:pt x="283" y="1115"/>
                    <a:pt x="284" y="1117"/>
                    <a:pt x="285" y="1118"/>
                  </a:cubicBezTo>
                  <a:cubicBezTo>
                    <a:pt x="285" y="1118"/>
                    <a:pt x="285" y="1118"/>
                    <a:pt x="285" y="1118"/>
                  </a:cubicBezTo>
                  <a:cubicBezTo>
                    <a:pt x="289" y="1123"/>
                    <a:pt x="294" y="1129"/>
                    <a:pt x="298" y="1133"/>
                  </a:cubicBezTo>
                  <a:cubicBezTo>
                    <a:pt x="298" y="1133"/>
                    <a:pt x="298" y="1133"/>
                    <a:pt x="299" y="1133"/>
                  </a:cubicBezTo>
                  <a:cubicBezTo>
                    <a:pt x="299" y="1134"/>
                    <a:pt x="299" y="1134"/>
                    <a:pt x="300" y="1135"/>
                  </a:cubicBezTo>
                  <a:cubicBezTo>
                    <a:pt x="300" y="1135"/>
                    <a:pt x="300" y="1135"/>
                    <a:pt x="300" y="1135"/>
                  </a:cubicBezTo>
                  <a:cubicBezTo>
                    <a:pt x="301" y="1136"/>
                    <a:pt x="301" y="1136"/>
                    <a:pt x="301" y="1136"/>
                  </a:cubicBezTo>
                  <a:cubicBezTo>
                    <a:pt x="301" y="1136"/>
                    <a:pt x="302" y="1137"/>
                    <a:pt x="302" y="1137"/>
                  </a:cubicBezTo>
                  <a:cubicBezTo>
                    <a:pt x="302" y="1137"/>
                    <a:pt x="302" y="1137"/>
                    <a:pt x="302" y="1137"/>
                  </a:cubicBezTo>
                  <a:cubicBezTo>
                    <a:pt x="302" y="1138"/>
                    <a:pt x="303" y="1138"/>
                    <a:pt x="303" y="1138"/>
                  </a:cubicBezTo>
                  <a:cubicBezTo>
                    <a:pt x="303" y="1139"/>
                    <a:pt x="303" y="1140"/>
                    <a:pt x="303" y="1140"/>
                  </a:cubicBezTo>
                  <a:cubicBezTo>
                    <a:pt x="304" y="1143"/>
                    <a:pt x="305" y="1145"/>
                    <a:pt x="305" y="1148"/>
                  </a:cubicBezTo>
                  <a:cubicBezTo>
                    <a:pt x="305" y="1149"/>
                    <a:pt x="305" y="1149"/>
                    <a:pt x="305" y="1150"/>
                  </a:cubicBezTo>
                  <a:cubicBezTo>
                    <a:pt x="305" y="1151"/>
                    <a:pt x="305" y="1152"/>
                    <a:pt x="305" y="1152"/>
                  </a:cubicBezTo>
                  <a:cubicBezTo>
                    <a:pt x="305" y="1152"/>
                    <a:pt x="306" y="1153"/>
                    <a:pt x="306" y="1153"/>
                  </a:cubicBezTo>
                  <a:cubicBezTo>
                    <a:pt x="307" y="1155"/>
                    <a:pt x="310" y="1158"/>
                    <a:pt x="311" y="1159"/>
                  </a:cubicBezTo>
                  <a:cubicBezTo>
                    <a:pt x="311" y="1159"/>
                    <a:pt x="311" y="1160"/>
                    <a:pt x="311" y="1160"/>
                  </a:cubicBezTo>
                  <a:cubicBezTo>
                    <a:pt x="312" y="1161"/>
                    <a:pt x="313" y="1170"/>
                    <a:pt x="315" y="1175"/>
                  </a:cubicBezTo>
                  <a:cubicBezTo>
                    <a:pt x="317" y="1180"/>
                    <a:pt x="315" y="1194"/>
                    <a:pt x="317" y="1198"/>
                  </a:cubicBezTo>
                  <a:cubicBezTo>
                    <a:pt x="320" y="1203"/>
                    <a:pt x="321" y="1214"/>
                    <a:pt x="321" y="1219"/>
                  </a:cubicBezTo>
                  <a:cubicBezTo>
                    <a:pt x="321" y="1224"/>
                    <a:pt x="321" y="1223"/>
                    <a:pt x="318" y="1227"/>
                  </a:cubicBezTo>
                  <a:cubicBezTo>
                    <a:pt x="315" y="1230"/>
                    <a:pt x="312" y="1231"/>
                    <a:pt x="310" y="1234"/>
                  </a:cubicBezTo>
                  <a:cubicBezTo>
                    <a:pt x="308" y="1237"/>
                    <a:pt x="302" y="1264"/>
                    <a:pt x="301" y="1268"/>
                  </a:cubicBezTo>
                  <a:cubicBezTo>
                    <a:pt x="301" y="1268"/>
                    <a:pt x="301" y="1269"/>
                    <a:pt x="301" y="1270"/>
                  </a:cubicBezTo>
                  <a:cubicBezTo>
                    <a:pt x="300" y="1270"/>
                    <a:pt x="300" y="1270"/>
                    <a:pt x="300" y="1271"/>
                  </a:cubicBezTo>
                  <a:cubicBezTo>
                    <a:pt x="300" y="1271"/>
                    <a:pt x="300" y="1272"/>
                    <a:pt x="300" y="1273"/>
                  </a:cubicBezTo>
                  <a:cubicBezTo>
                    <a:pt x="300" y="1274"/>
                    <a:pt x="300" y="1274"/>
                    <a:pt x="300" y="1274"/>
                  </a:cubicBezTo>
                  <a:cubicBezTo>
                    <a:pt x="300" y="1276"/>
                    <a:pt x="300" y="1277"/>
                    <a:pt x="300" y="1278"/>
                  </a:cubicBezTo>
                  <a:cubicBezTo>
                    <a:pt x="300" y="1278"/>
                    <a:pt x="300" y="1279"/>
                    <a:pt x="300" y="1279"/>
                  </a:cubicBezTo>
                  <a:cubicBezTo>
                    <a:pt x="300" y="1281"/>
                    <a:pt x="300" y="1282"/>
                    <a:pt x="300" y="1283"/>
                  </a:cubicBezTo>
                  <a:cubicBezTo>
                    <a:pt x="300" y="1284"/>
                    <a:pt x="300" y="1284"/>
                    <a:pt x="300" y="1284"/>
                  </a:cubicBezTo>
                  <a:cubicBezTo>
                    <a:pt x="300" y="1284"/>
                    <a:pt x="300" y="1284"/>
                    <a:pt x="300" y="1285"/>
                  </a:cubicBezTo>
                  <a:cubicBezTo>
                    <a:pt x="300" y="1285"/>
                    <a:pt x="300" y="1286"/>
                    <a:pt x="300" y="1286"/>
                  </a:cubicBezTo>
                  <a:cubicBezTo>
                    <a:pt x="300" y="1287"/>
                    <a:pt x="300" y="1288"/>
                    <a:pt x="300" y="1289"/>
                  </a:cubicBezTo>
                  <a:cubicBezTo>
                    <a:pt x="300" y="1289"/>
                    <a:pt x="300" y="1290"/>
                    <a:pt x="300" y="1290"/>
                  </a:cubicBezTo>
                  <a:cubicBezTo>
                    <a:pt x="300" y="1291"/>
                    <a:pt x="300" y="1292"/>
                    <a:pt x="300" y="1293"/>
                  </a:cubicBezTo>
                  <a:cubicBezTo>
                    <a:pt x="301" y="1293"/>
                    <a:pt x="301" y="1294"/>
                    <a:pt x="301" y="1294"/>
                  </a:cubicBezTo>
                  <a:cubicBezTo>
                    <a:pt x="301" y="1295"/>
                    <a:pt x="301" y="1296"/>
                    <a:pt x="302" y="1297"/>
                  </a:cubicBezTo>
                  <a:cubicBezTo>
                    <a:pt x="306" y="1304"/>
                    <a:pt x="313" y="1315"/>
                    <a:pt x="314" y="1324"/>
                  </a:cubicBezTo>
                  <a:cubicBezTo>
                    <a:pt x="315" y="1332"/>
                    <a:pt x="320" y="1338"/>
                    <a:pt x="325" y="1346"/>
                  </a:cubicBezTo>
                  <a:cubicBezTo>
                    <a:pt x="330" y="1354"/>
                    <a:pt x="326" y="1371"/>
                    <a:pt x="328" y="1379"/>
                  </a:cubicBezTo>
                  <a:cubicBezTo>
                    <a:pt x="331" y="1388"/>
                    <a:pt x="332" y="1396"/>
                    <a:pt x="332" y="1406"/>
                  </a:cubicBezTo>
                  <a:cubicBezTo>
                    <a:pt x="332" y="1408"/>
                    <a:pt x="332" y="1409"/>
                    <a:pt x="332" y="1410"/>
                  </a:cubicBezTo>
                  <a:cubicBezTo>
                    <a:pt x="332" y="1411"/>
                    <a:pt x="332" y="1411"/>
                    <a:pt x="333" y="1411"/>
                  </a:cubicBezTo>
                  <a:cubicBezTo>
                    <a:pt x="333" y="1412"/>
                    <a:pt x="333" y="1413"/>
                    <a:pt x="333" y="1414"/>
                  </a:cubicBezTo>
                  <a:cubicBezTo>
                    <a:pt x="334" y="1415"/>
                    <a:pt x="334" y="1415"/>
                    <a:pt x="334" y="1416"/>
                  </a:cubicBezTo>
                  <a:cubicBezTo>
                    <a:pt x="334" y="1416"/>
                    <a:pt x="335" y="1417"/>
                    <a:pt x="335" y="1418"/>
                  </a:cubicBezTo>
                  <a:cubicBezTo>
                    <a:pt x="336" y="1419"/>
                    <a:pt x="336" y="1419"/>
                    <a:pt x="336" y="1420"/>
                  </a:cubicBezTo>
                  <a:cubicBezTo>
                    <a:pt x="337" y="1420"/>
                    <a:pt x="337" y="1421"/>
                    <a:pt x="338" y="1422"/>
                  </a:cubicBezTo>
                  <a:cubicBezTo>
                    <a:pt x="338" y="1422"/>
                    <a:pt x="338" y="1423"/>
                    <a:pt x="339" y="1423"/>
                  </a:cubicBezTo>
                  <a:cubicBezTo>
                    <a:pt x="339" y="1424"/>
                    <a:pt x="340" y="1425"/>
                    <a:pt x="340" y="1426"/>
                  </a:cubicBezTo>
                  <a:cubicBezTo>
                    <a:pt x="340" y="1426"/>
                    <a:pt x="341" y="1427"/>
                    <a:pt x="341" y="1427"/>
                  </a:cubicBezTo>
                  <a:cubicBezTo>
                    <a:pt x="342" y="1428"/>
                    <a:pt x="342" y="1428"/>
                    <a:pt x="343" y="1429"/>
                  </a:cubicBezTo>
                  <a:cubicBezTo>
                    <a:pt x="343" y="1429"/>
                    <a:pt x="343" y="1430"/>
                    <a:pt x="344" y="1430"/>
                  </a:cubicBezTo>
                  <a:cubicBezTo>
                    <a:pt x="344" y="1431"/>
                    <a:pt x="345" y="1431"/>
                    <a:pt x="345" y="1432"/>
                  </a:cubicBezTo>
                  <a:cubicBezTo>
                    <a:pt x="346" y="1433"/>
                    <a:pt x="347" y="1434"/>
                    <a:pt x="348" y="1435"/>
                  </a:cubicBezTo>
                  <a:cubicBezTo>
                    <a:pt x="353" y="1441"/>
                    <a:pt x="355" y="1445"/>
                    <a:pt x="357" y="1451"/>
                  </a:cubicBezTo>
                  <a:cubicBezTo>
                    <a:pt x="359" y="1458"/>
                    <a:pt x="354" y="1454"/>
                    <a:pt x="352" y="1457"/>
                  </a:cubicBezTo>
                  <a:cubicBezTo>
                    <a:pt x="350" y="1460"/>
                    <a:pt x="354" y="1468"/>
                    <a:pt x="357" y="1476"/>
                  </a:cubicBezTo>
                  <a:cubicBezTo>
                    <a:pt x="360" y="1483"/>
                    <a:pt x="360" y="1491"/>
                    <a:pt x="357" y="1495"/>
                  </a:cubicBezTo>
                  <a:cubicBezTo>
                    <a:pt x="354" y="1499"/>
                    <a:pt x="356" y="1500"/>
                    <a:pt x="358" y="1506"/>
                  </a:cubicBezTo>
                  <a:cubicBezTo>
                    <a:pt x="360" y="1511"/>
                    <a:pt x="360" y="1512"/>
                    <a:pt x="361" y="1517"/>
                  </a:cubicBezTo>
                  <a:cubicBezTo>
                    <a:pt x="362" y="1522"/>
                    <a:pt x="365" y="1520"/>
                    <a:pt x="369" y="1521"/>
                  </a:cubicBezTo>
                  <a:cubicBezTo>
                    <a:pt x="372" y="1522"/>
                    <a:pt x="372" y="1526"/>
                    <a:pt x="378" y="1527"/>
                  </a:cubicBezTo>
                  <a:cubicBezTo>
                    <a:pt x="383" y="1528"/>
                    <a:pt x="383" y="1525"/>
                    <a:pt x="385" y="1523"/>
                  </a:cubicBezTo>
                  <a:cubicBezTo>
                    <a:pt x="387" y="1520"/>
                    <a:pt x="392" y="1522"/>
                    <a:pt x="395" y="1522"/>
                  </a:cubicBezTo>
                  <a:cubicBezTo>
                    <a:pt x="398" y="1522"/>
                    <a:pt x="398" y="1520"/>
                    <a:pt x="402" y="1517"/>
                  </a:cubicBezTo>
                  <a:cubicBezTo>
                    <a:pt x="406" y="1514"/>
                    <a:pt x="407" y="1514"/>
                    <a:pt x="413" y="1515"/>
                  </a:cubicBezTo>
                  <a:cubicBezTo>
                    <a:pt x="419" y="1515"/>
                    <a:pt x="424" y="1513"/>
                    <a:pt x="428" y="1514"/>
                  </a:cubicBezTo>
                  <a:cubicBezTo>
                    <a:pt x="432" y="1515"/>
                    <a:pt x="436" y="1517"/>
                    <a:pt x="439" y="1515"/>
                  </a:cubicBezTo>
                  <a:cubicBezTo>
                    <a:pt x="441" y="1514"/>
                    <a:pt x="449" y="1514"/>
                    <a:pt x="452" y="1513"/>
                  </a:cubicBezTo>
                  <a:cubicBezTo>
                    <a:pt x="455" y="1511"/>
                    <a:pt x="461" y="1510"/>
                    <a:pt x="465" y="1506"/>
                  </a:cubicBezTo>
                  <a:cubicBezTo>
                    <a:pt x="469" y="1503"/>
                    <a:pt x="484" y="1488"/>
                    <a:pt x="486" y="1487"/>
                  </a:cubicBezTo>
                  <a:cubicBezTo>
                    <a:pt x="488" y="1486"/>
                    <a:pt x="501" y="1469"/>
                    <a:pt x="503" y="1465"/>
                  </a:cubicBezTo>
                  <a:cubicBezTo>
                    <a:pt x="506" y="1461"/>
                    <a:pt x="508" y="1461"/>
                    <a:pt x="511" y="1461"/>
                  </a:cubicBezTo>
                  <a:cubicBezTo>
                    <a:pt x="513" y="1461"/>
                    <a:pt x="521" y="1449"/>
                    <a:pt x="523" y="1445"/>
                  </a:cubicBezTo>
                  <a:cubicBezTo>
                    <a:pt x="525" y="1441"/>
                    <a:pt x="530" y="1437"/>
                    <a:pt x="533" y="1434"/>
                  </a:cubicBezTo>
                  <a:cubicBezTo>
                    <a:pt x="535" y="1431"/>
                    <a:pt x="536" y="1423"/>
                    <a:pt x="538" y="1418"/>
                  </a:cubicBezTo>
                  <a:cubicBezTo>
                    <a:pt x="539" y="1417"/>
                    <a:pt x="539" y="1416"/>
                    <a:pt x="539" y="1414"/>
                  </a:cubicBezTo>
                  <a:cubicBezTo>
                    <a:pt x="539" y="1414"/>
                    <a:pt x="539" y="1414"/>
                    <a:pt x="539" y="1414"/>
                  </a:cubicBezTo>
                  <a:cubicBezTo>
                    <a:pt x="540" y="1413"/>
                    <a:pt x="540" y="1411"/>
                    <a:pt x="540" y="1409"/>
                  </a:cubicBezTo>
                  <a:cubicBezTo>
                    <a:pt x="540" y="1409"/>
                    <a:pt x="540" y="1409"/>
                    <a:pt x="540" y="1409"/>
                  </a:cubicBezTo>
                  <a:cubicBezTo>
                    <a:pt x="540" y="1409"/>
                    <a:pt x="540" y="1409"/>
                    <a:pt x="540" y="1409"/>
                  </a:cubicBezTo>
                  <a:cubicBezTo>
                    <a:pt x="540" y="1408"/>
                    <a:pt x="540" y="1407"/>
                    <a:pt x="540" y="1406"/>
                  </a:cubicBezTo>
                  <a:cubicBezTo>
                    <a:pt x="540" y="1406"/>
                    <a:pt x="540" y="1406"/>
                    <a:pt x="540" y="1406"/>
                  </a:cubicBezTo>
                  <a:cubicBezTo>
                    <a:pt x="540" y="1404"/>
                    <a:pt x="540" y="1402"/>
                    <a:pt x="540" y="1401"/>
                  </a:cubicBezTo>
                  <a:cubicBezTo>
                    <a:pt x="540" y="1401"/>
                    <a:pt x="540" y="1401"/>
                    <a:pt x="540" y="1401"/>
                  </a:cubicBezTo>
                  <a:cubicBezTo>
                    <a:pt x="540" y="1400"/>
                    <a:pt x="540" y="1400"/>
                    <a:pt x="540" y="1399"/>
                  </a:cubicBezTo>
                  <a:cubicBezTo>
                    <a:pt x="540" y="1397"/>
                    <a:pt x="542" y="1390"/>
                    <a:pt x="548" y="1387"/>
                  </a:cubicBezTo>
                  <a:cubicBezTo>
                    <a:pt x="553" y="1383"/>
                    <a:pt x="569" y="1376"/>
                    <a:pt x="570" y="1370"/>
                  </a:cubicBezTo>
                  <a:cubicBezTo>
                    <a:pt x="572" y="1363"/>
                    <a:pt x="569" y="1343"/>
                    <a:pt x="568" y="1340"/>
                  </a:cubicBezTo>
                  <a:cubicBezTo>
                    <a:pt x="567" y="1337"/>
                    <a:pt x="567" y="1323"/>
                    <a:pt x="564" y="1323"/>
                  </a:cubicBezTo>
                  <a:cubicBezTo>
                    <a:pt x="562" y="1322"/>
                    <a:pt x="561" y="1319"/>
                    <a:pt x="564" y="1314"/>
                  </a:cubicBezTo>
                  <a:cubicBezTo>
                    <a:pt x="567" y="1309"/>
                    <a:pt x="590" y="1289"/>
                    <a:pt x="597" y="1284"/>
                  </a:cubicBezTo>
                  <a:cubicBezTo>
                    <a:pt x="604" y="1278"/>
                    <a:pt x="612" y="1276"/>
                    <a:pt x="614" y="1274"/>
                  </a:cubicBezTo>
                  <a:cubicBezTo>
                    <a:pt x="617" y="1273"/>
                    <a:pt x="628" y="1258"/>
                    <a:pt x="630" y="1257"/>
                  </a:cubicBezTo>
                  <a:cubicBezTo>
                    <a:pt x="633" y="1255"/>
                    <a:pt x="629" y="1248"/>
                    <a:pt x="627" y="1243"/>
                  </a:cubicBezTo>
                  <a:cubicBezTo>
                    <a:pt x="625" y="1238"/>
                    <a:pt x="623" y="1219"/>
                    <a:pt x="624" y="1215"/>
                  </a:cubicBezTo>
                  <a:cubicBezTo>
                    <a:pt x="624" y="1214"/>
                    <a:pt x="624" y="1213"/>
                    <a:pt x="624" y="1211"/>
                  </a:cubicBezTo>
                  <a:cubicBezTo>
                    <a:pt x="624" y="1211"/>
                    <a:pt x="624" y="1210"/>
                    <a:pt x="624" y="1210"/>
                  </a:cubicBezTo>
                  <a:cubicBezTo>
                    <a:pt x="624" y="1209"/>
                    <a:pt x="624" y="1208"/>
                    <a:pt x="624" y="1207"/>
                  </a:cubicBezTo>
                  <a:cubicBezTo>
                    <a:pt x="624" y="1207"/>
                    <a:pt x="624" y="1206"/>
                    <a:pt x="624" y="1206"/>
                  </a:cubicBezTo>
                  <a:cubicBezTo>
                    <a:pt x="624" y="1205"/>
                    <a:pt x="624" y="1204"/>
                    <a:pt x="624" y="1203"/>
                  </a:cubicBezTo>
                  <a:cubicBezTo>
                    <a:pt x="624" y="1203"/>
                    <a:pt x="624" y="1202"/>
                    <a:pt x="624" y="1202"/>
                  </a:cubicBezTo>
                  <a:cubicBezTo>
                    <a:pt x="624" y="1201"/>
                    <a:pt x="624" y="1201"/>
                    <a:pt x="624" y="1201"/>
                  </a:cubicBezTo>
                  <a:cubicBezTo>
                    <a:pt x="623" y="1200"/>
                    <a:pt x="623" y="1200"/>
                    <a:pt x="623" y="1199"/>
                  </a:cubicBezTo>
                  <a:cubicBezTo>
                    <a:pt x="621" y="1195"/>
                    <a:pt x="615" y="1189"/>
                    <a:pt x="613" y="1185"/>
                  </a:cubicBezTo>
                  <a:cubicBezTo>
                    <a:pt x="611" y="1182"/>
                    <a:pt x="612" y="1163"/>
                    <a:pt x="612" y="1160"/>
                  </a:cubicBezTo>
                  <a:cubicBezTo>
                    <a:pt x="612" y="1157"/>
                    <a:pt x="607" y="1149"/>
                    <a:pt x="607" y="1146"/>
                  </a:cubicBezTo>
                  <a:cubicBezTo>
                    <a:pt x="607" y="1143"/>
                    <a:pt x="607" y="1138"/>
                    <a:pt x="608" y="1137"/>
                  </a:cubicBezTo>
                  <a:cubicBezTo>
                    <a:pt x="608" y="1137"/>
                    <a:pt x="608" y="1137"/>
                    <a:pt x="608" y="1137"/>
                  </a:cubicBezTo>
                  <a:cubicBezTo>
                    <a:pt x="608" y="1137"/>
                    <a:pt x="608" y="1136"/>
                    <a:pt x="608" y="1136"/>
                  </a:cubicBezTo>
                  <a:cubicBezTo>
                    <a:pt x="609" y="1136"/>
                    <a:pt x="609" y="1136"/>
                    <a:pt x="609" y="1135"/>
                  </a:cubicBezTo>
                  <a:cubicBezTo>
                    <a:pt x="609" y="1135"/>
                    <a:pt x="609" y="1135"/>
                    <a:pt x="609" y="1135"/>
                  </a:cubicBezTo>
                  <a:cubicBezTo>
                    <a:pt x="610" y="1133"/>
                    <a:pt x="612" y="1131"/>
                    <a:pt x="613" y="1128"/>
                  </a:cubicBezTo>
                  <a:cubicBezTo>
                    <a:pt x="613" y="1128"/>
                    <a:pt x="613" y="1128"/>
                    <a:pt x="613" y="1128"/>
                  </a:cubicBezTo>
                  <a:cubicBezTo>
                    <a:pt x="614" y="1127"/>
                    <a:pt x="614" y="1125"/>
                    <a:pt x="615" y="1125"/>
                  </a:cubicBezTo>
                  <a:cubicBezTo>
                    <a:pt x="617" y="1120"/>
                    <a:pt x="624" y="1107"/>
                    <a:pt x="626" y="1105"/>
                  </a:cubicBezTo>
                  <a:cubicBezTo>
                    <a:pt x="626" y="1105"/>
                    <a:pt x="627" y="1104"/>
                    <a:pt x="627" y="1104"/>
                  </a:cubicBezTo>
                  <a:cubicBezTo>
                    <a:pt x="627" y="1104"/>
                    <a:pt x="628" y="1104"/>
                    <a:pt x="628" y="1104"/>
                  </a:cubicBezTo>
                  <a:cubicBezTo>
                    <a:pt x="628" y="1104"/>
                    <a:pt x="629" y="1103"/>
                    <a:pt x="630" y="1103"/>
                  </a:cubicBezTo>
                  <a:cubicBezTo>
                    <a:pt x="630" y="1103"/>
                    <a:pt x="630" y="1103"/>
                    <a:pt x="630" y="1103"/>
                  </a:cubicBezTo>
                  <a:cubicBezTo>
                    <a:pt x="632" y="1103"/>
                    <a:pt x="633" y="1103"/>
                    <a:pt x="635" y="1103"/>
                  </a:cubicBezTo>
                  <a:cubicBezTo>
                    <a:pt x="637" y="1101"/>
                    <a:pt x="650" y="1082"/>
                    <a:pt x="656" y="1074"/>
                  </a:cubicBezTo>
                  <a:cubicBezTo>
                    <a:pt x="661" y="1066"/>
                    <a:pt x="674" y="1058"/>
                    <a:pt x="679" y="1055"/>
                  </a:cubicBezTo>
                  <a:cubicBezTo>
                    <a:pt x="684" y="1053"/>
                    <a:pt x="682" y="1054"/>
                    <a:pt x="683" y="1051"/>
                  </a:cubicBezTo>
                  <a:cubicBezTo>
                    <a:pt x="685" y="1048"/>
                    <a:pt x="688" y="1046"/>
                    <a:pt x="692" y="1044"/>
                  </a:cubicBezTo>
                  <a:cubicBezTo>
                    <a:pt x="697" y="1041"/>
                    <a:pt x="709" y="1017"/>
                    <a:pt x="712" y="1010"/>
                  </a:cubicBezTo>
                  <a:cubicBezTo>
                    <a:pt x="715" y="1004"/>
                    <a:pt x="723" y="988"/>
                    <a:pt x="726" y="984"/>
                  </a:cubicBezTo>
                  <a:cubicBezTo>
                    <a:pt x="729" y="980"/>
                    <a:pt x="730" y="964"/>
                    <a:pt x="729" y="958"/>
                  </a:cubicBezTo>
                  <a:cubicBezTo>
                    <a:pt x="729" y="953"/>
                    <a:pt x="729" y="952"/>
                    <a:pt x="726" y="954"/>
                  </a:cubicBezTo>
                  <a:cubicBezTo>
                    <a:pt x="723" y="955"/>
                    <a:pt x="714" y="958"/>
                    <a:pt x="711" y="961"/>
                  </a:cubicBezTo>
                  <a:cubicBezTo>
                    <a:pt x="707" y="963"/>
                    <a:pt x="698" y="961"/>
                    <a:pt x="693" y="963"/>
                  </a:cubicBezTo>
                  <a:cubicBezTo>
                    <a:pt x="687" y="964"/>
                    <a:pt x="688" y="965"/>
                    <a:pt x="684" y="967"/>
                  </a:cubicBezTo>
                  <a:cubicBezTo>
                    <a:pt x="681" y="969"/>
                    <a:pt x="682" y="965"/>
                    <a:pt x="677" y="965"/>
                  </a:cubicBezTo>
                  <a:cubicBezTo>
                    <a:pt x="672" y="965"/>
                    <a:pt x="662" y="970"/>
                    <a:pt x="660" y="971"/>
                  </a:cubicBezTo>
                  <a:cubicBezTo>
                    <a:pt x="658" y="972"/>
                    <a:pt x="651" y="962"/>
                    <a:pt x="650" y="959"/>
                  </a:cubicBezTo>
                  <a:cubicBezTo>
                    <a:pt x="650" y="958"/>
                    <a:pt x="649" y="957"/>
                    <a:pt x="649" y="957"/>
                  </a:cubicBezTo>
                  <a:cubicBezTo>
                    <a:pt x="649" y="957"/>
                    <a:pt x="649" y="957"/>
                    <a:pt x="649" y="957"/>
                  </a:cubicBezTo>
                  <a:cubicBezTo>
                    <a:pt x="648" y="956"/>
                    <a:pt x="648" y="956"/>
                    <a:pt x="648" y="956"/>
                  </a:cubicBezTo>
                  <a:cubicBezTo>
                    <a:pt x="648" y="956"/>
                    <a:pt x="647" y="955"/>
                    <a:pt x="647" y="955"/>
                  </a:cubicBezTo>
                  <a:cubicBezTo>
                    <a:pt x="647" y="955"/>
                    <a:pt x="647" y="955"/>
                    <a:pt x="647" y="955"/>
                  </a:cubicBezTo>
                  <a:cubicBezTo>
                    <a:pt x="647" y="955"/>
                    <a:pt x="647" y="955"/>
                    <a:pt x="647" y="954"/>
                  </a:cubicBezTo>
                  <a:cubicBezTo>
                    <a:pt x="647" y="954"/>
                    <a:pt x="647" y="953"/>
                    <a:pt x="646" y="951"/>
                  </a:cubicBezTo>
                  <a:cubicBezTo>
                    <a:pt x="646" y="950"/>
                    <a:pt x="646" y="949"/>
                    <a:pt x="645" y="948"/>
                  </a:cubicBezTo>
                  <a:cubicBezTo>
                    <a:pt x="645" y="946"/>
                    <a:pt x="644" y="945"/>
                    <a:pt x="643" y="943"/>
                  </a:cubicBezTo>
                  <a:cubicBezTo>
                    <a:pt x="643" y="943"/>
                    <a:pt x="643" y="943"/>
                    <a:pt x="643" y="943"/>
                  </a:cubicBezTo>
                  <a:cubicBezTo>
                    <a:pt x="642" y="942"/>
                    <a:pt x="642" y="942"/>
                    <a:pt x="642" y="941"/>
                  </a:cubicBezTo>
                  <a:cubicBezTo>
                    <a:pt x="641" y="941"/>
                    <a:pt x="641" y="940"/>
                    <a:pt x="640" y="940"/>
                  </a:cubicBezTo>
                  <a:cubicBezTo>
                    <a:pt x="636" y="937"/>
                    <a:pt x="633" y="935"/>
                    <a:pt x="630" y="933"/>
                  </a:cubicBezTo>
                  <a:cubicBezTo>
                    <a:pt x="626" y="930"/>
                    <a:pt x="625" y="925"/>
                    <a:pt x="623" y="925"/>
                  </a:cubicBezTo>
                  <a:cubicBezTo>
                    <a:pt x="620" y="924"/>
                    <a:pt x="612" y="917"/>
                    <a:pt x="608" y="916"/>
                  </a:cubicBezTo>
                  <a:cubicBezTo>
                    <a:pt x="605" y="915"/>
                    <a:pt x="602" y="903"/>
                    <a:pt x="600" y="898"/>
                  </a:cubicBezTo>
                  <a:cubicBezTo>
                    <a:pt x="600" y="897"/>
                    <a:pt x="599" y="896"/>
                    <a:pt x="598" y="895"/>
                  </a:cubicBezTo>
                  <a:cubicBezTo>
                    <a:pt x="598" y="895"/>
                    <a:pt x="598" y="894"/>
                    <a:pt x="598" y="894"/>
                  </a:cubicBezTo>
                  <a:cubicBezTo>
                    <a:pt x="597" y="892"/>
                    <a:pt x="595" y="890"/>
                    <a:pt x="594" y="888"/>
                  </a:cubicBezTo>
                  <a:cubicBezTo>
                    <a:pt x="594" y="888"/>
                    <a:pt x="593" y="888"/>
                    <a:pt x="593" y="888"/>
                  </a:cubicBezTo>
                  <a:cubicBezTo>
                    <a:pt x="593" y="887"/>
                    <a:pt x="592" y="887"/>
                    <a:pt x="592" y="886"/>
                  </a:cubicBezTo>
                  <a:cubicBezTo>
                    <a:pt x="592" y="886"/>
                    <a:pt x="591" y="886"/>
                    <a:pt x="591" y="886"/>
                  </a:cubicBezTo>
                  <a:cubicBezTo>
                    <a:pt x="591" y="885"/>
                    <a:pt x="590" y="885"/>
                    <a:pt x="590" y="885"/>
                  </a:cubicBezTo>
                  <a:cubicBezTo>
                    <a:pt x="590" y="884"/>
                    <a:pt x="590" y="884"/>
                    <a:pt x="590" y="884"/>
                  </a:cubicBezTo>
                  <a:cubicBezTo>
                    <a:pt x="589" y="884"/>
                    <a:pt x="589" y="883"/>
                    <a:pt x="588" y="883"/>
                  </a:cubicBezTo>
                  <a:cubicBezTo>
                    <a:pt x="585" y="882"/>
                    <a:pt x="579" y="872"/>
                    <a:pt x="578" y="866"/>
                  </a:cubicBezTo>
                  <a:cubicBezTo>
                    <a:pt x="577" y="860"/>
                    <a:pt x="576" y="853"/>
                    <a:pt x="576" y="849"/>
                  </a:cubicBezTo>
                  <a:cubicBezTo>
                    <a:pt x="576" y="845"/>
                    <a:pt x="576" y="844"/>
                    <a:pt x="571" y="842"/>
                  </a:cubicBezTo>
                  <a:cubicBezTo>
                    <a:pt x="566" y="840"/>
                    <a:pt x="562" y="834"/>
                    <a:pt x="561" y="832"/>
                  </a:cubicBezTo>
                  <a:cubicBezTo>
                    <a:pt x="560" y="831"/>
                    <a:pt x="563" y="828"/>
                    <a:pt x="562" y="826"/>
                  </a:cubicBezTo>
                  <a:cubicBezTo>
                    <a:pt x="561" y="824"/>
                    <a:pt x="548" y="797"/>
                    <a:pt x="543" y="791"/>
                  </a:cubicBezTo>
                  <a:cubicBezTo>
                    <a:pt x="539" y="786"/>
                    <a:pt x="541" y="785"/>
                    <a:pt x="541" y="783"/>
                  </a:cubicBezTo>
                  <a:cubicBezTo>
                    <a:pt x="541" y="781"/>
                    <a:pt x="536" y="778"/>
                    <a:pt x="534" y="775"/>
                  </a:cubicBezTo>
                  <a:cubicBezTo>
                    <a:pt x="533" y="773"/>
                    <a:pt x="544" y="782"/>
                    <a:pt x="546" y="784"/>
                  </a:cubicBezTo>
                  <a:cubicBezTo>
                    <a:pt x="547" y="784"/>
                    <a:pt x="547" y="784"/>
                    <a:pt x="548" y="784"/>
                  </a:cubicBezTo>
                  <a:cubicBezTo>
                    <a:pt x="548" y="784"/>
                    <a:pt x="548" y="784"/>
                    <a:pt x="548" y="784"/>
                  </a:cubicBezTo>
                  <a:cubicBezTo>
                    <a:pt x="548" y="784"/>
                    <a:pt x="549" y="783"/>
                    <a:pt x="549" y="783"/>
                  </a:cubicBezTo>
                  <a:cubicBezTo>
                    <a:pt x="550" y="782"/>
                    <a:pt x="552" y="781"/>
                    <a:pt x="554" y="781"/>
                  </a:cubicBezTo>
                  <a:cubicBezTo>
                    <a:pt x="554" y="781"/>
                    <a:pt x="554" y="781"/>
                    <a:pt x="554" y="781"/>
                  </a:cubicBezTo>
                  <a:cubicBezTo>
                    <a:pt x="558" y="782"/>
                    <a:pt x="564" y="794"/>
                    <a:pt x="567" y="799"/>
                  </a:cubicBezTo>
                  <a:cubicBezTo>
                    <a:pt x="570" y="804"/>
                    <a:pt x="577" y="809"/>
                    <a:pt x="579" y="811"/>
                  </a:cubicBezTo>
                  <a:cubicBezTo>
                    <a:pt x="581" y="812"/>
                    <a:pt x="577" y="813"/>
                    <a:pt x="577" y="816"/>
                  </a:cubicBezTo>
                  <a:cubicBezTo>
                    <a:pt x="577" y="819"/>
                    <a:pt x="582" y="821"/>
                    <a:pt x="585" y="823"/>
                  </a:cubicBezTo>
                  <a:cubicBezTo>
                    <a:pt x="588" y="824"/>
                    <a:pt x="599" y="841"/>
                    <a:pt x="600" y="843"/>
                  </a:cubicBezTo>
                  <a:cubicBezTo>
                    <a:pt x="601" y="845"/>
                    <a:pt x="599" y="845"/>
                    <a:pt x="598" y="848"/>
                  </a:cubicBezTo>
                  <a:cubicBezTo>
                    <a:pt x="597" y="850"/>
                    <a:pt x="603" y="861"/>
                    <a:pt x="605" y="864"/>
                  </a:cubicBezTo>
                  <a:cubicBezTo>
                    <a:pt x="607" y="868"/>
                    <a:pt x="612" y="869"/>
                    <a:pt x="615" y="871"/>
                  </a:cubicBezTo>
                  <a:cubicBezTo>
                    <a:pt x="617" y="873"/>
                    <a:pt x="621" y="878"/>
                    <a:pt x="624" y="883"/>
                  </a:cubicBezTo>
                  <a:cubicBezTo>
                    <a:pt x="627" y="888"/>
                    <a:pt x="633" y="897"/>
                    <a:pt x="636" y="902"/>
                  </a:cubicBezTo>
                  <a:cubicBezTo>
                    <a:pt x="636" y="903"/>
                    <a:pt x="636" y="904"/>
                    <a:pt x="637" y="904"/>
                  </a:cubicBezTo>
                  <a:cubicBezTo>
                    <a:pt x="637" y="905"/>
                    <a:pt x="637" y="905"/>
                    <a:pt x="637" y="905"/>
                  </a:cubicBezTo>
                  <a:cubicBezTo>
                    <a:pt x="637" y="905"/>
                    <a:pt x="637" y="906"/>
                    <a:pt x="637" y="906"/>
                  </a:cubicBezTo>
                  <a:cubicBezTo>
                    <a:pt x="637" y="906"/>
                    <a:pt x="637" y="906"/>
                    <a:pt x="637" y="906"/>
                  </a:cubicBezTo>
                  <a:cubicBezTo>
                    <a:pt x="637" y="907"/>
                    <a:pt x="637" y="907"/>
                    <a:pt x="637" y="907"/>
                  </a:cubicBezTo>
                  <a:cubicBezTo>
                    <a:pt x="637" y="908"/>
                    <a:pt x="637" y="909"/>
                    <a:pt x="636" y="910"/>
                  </a:cubicBezTo>
                  <a:cubicBezTo>
                    <a:pt x="636" y="910"/>
                    <a:pt x="636" y="910"/>
                    <a:pt x="636" y="910"/>
                  </a:cubicBezTo>
                  <a:cubicBezTo>
                    <a:pt x="636" y="910"/>
                    <a:pt x="636" y="911"/>
                    <a:pt x="637" y="911"/>
                  </a:cubicBezTo>
                  <a:cubicBezTo>
                    <a:pt x="637" y="915"/>
                    <a:pt x="645" y="932"/>
                    <a:pt x="645" y="937"/>
                  </a:cubicBezTo>
                  <a:cubicBezTo>
                    <a:pt x="645" y="941"/>
                    <a:pt x="649" y="944"/>
                    <a:pt x="652" y="944"/>
                  </a:cubicBezTo>
                  <a:cubicBezTo>
                    <a:pt x="655" y="945"/>
                    <a:pt x="663" y="941"/>
                    <a:pt x="666" y="940"/>
                  </a:cubicBezTo>
                  <a:cubicBezTo>
                    <a:pt x="668" y="938"/>
                    <a:pt x="678" y="937"/>
                    <a:pt x="684" y="937"/>
                  </a:cubicBezTo>
                  <a:cubicBezTo>
                    <a:pt x="691" y="937"/>
                    <a:pt x="708" y="928"/>
                    <a:pt x="713" y="924"/>
                  </a:cubicBezTo>
                  <a:cubicBezTo>
                    <a:pt x="718" y="921"/>
                    <a:pt x="735" y="917"/>
                    <a:pt x="737" y="916"/>
                  </a:cubicBezTo>
                  <a:cubicBezTo>
                    <a:pt x="739" y="915"/>
                    <a:pt x="739" y="908"/>
                    <a:pt x="742" y="907"/>
                  </a:cubicBezTo>
                  <a:cubicBezTo>
                    <a:pt x="742" y="906"/>
                    <a:pt x="742" y="906"/>
                    <a:pt x="743" y="906"/>
                  </a:cubicBezTo>
                  <a:cubicBezTo>
                    <a:pt x="743" y="906"/>
                    <a:pt x="743" y="905"/>
                    <a:pt x="744" y="905"/>
                  </a:cubicBezTo>
                  <a:cubicBezTo>
                    <a:pt x="744" y="905"/>
                    <a:pt x="744" y="905"/>
                    <a:pt x="745" y="905"/>
                  </a:cubicBezTo>
                  <a:cubicBezTo>
                    <a:pt x="745" y="905"/>
                    <a:pt x="745" y="905"/>
                    <a:pt x="746" y="904"/>
                  </a:cubicBezTo>
                  <a:cubicBezTo>
                    <a:pt x="746" y="904"/>
                    <a:pt x="747" y="904"/>
                    <a:pt x="747" y="904"/>
                  </a:cubicBezTo>
                  <a:cubicBezTo>
                    <a:pt x="747" y="904"/>
                    <a:pt x="748" y="903"/>
                    <a:pt x="748" y="903"/>
                  </a:cubicBezTo>
                  <a:cubicBezTo>
                    <a:pt x="749" y="903"/>
                    <a:pt x="749" y="903"/>
                    <a:pt x="750" y="903"/>
                  </a:cubicBezTo>
                  <a:cubicBezTo>
                    <a:pt x="750" y="902"/>
                    <a:pt x="751" y="902"/>
                    <a:pt x="751" y="902"/>
                  </a:cubicBezTo>
                  <a:cubicBezTo>
                    <a:pt x="752" y="902"/>
                    <a:pt x="753" y="902"/>
                    <a:pt x="754" y="901"/>
                  </a:cubicBezTo>
                  <a:cubicBezTo>
                    <a:pt x="754" y="901"/>
                    <a:pt x="754" y="901"/>
                    <a:pt x="754" y="901"/>
                  </a:cubicBezTo>
                  <a:cubicBezTo>
                    <a:pt x="755" y="901"/>
                    <a:pt x="756" y="901"/>
                    <a:pt x="756" y="901"/>
                  </a:cubicBezTo>
                  <a:cubicBezTo>
                    <a:pt x="756" y="900"/>
                    <a:pt x="757" y="900"/>
                    <a:pt x="757" y="900"/>
                  </a:cubicBezTo>
                  <a:cubicBezTo>
                    <a:pt x="758" y="900"/>
                    <a:pt x="758" y="900"/>
                    <a:pt x="759" y="900"/>
                  </a:cubicBezTo>
                  <a:cubicBezTo>
                    <a:pt x="759" y="900"/>
                    <a:pt x="759" y="900"/>
                    <a:pt x="759" y="900"/>
                  </a:cubicBezTo>
                  <a:cubicBezTo>
                    <a:pt x="760" y="900"/>
                    <a:pt x="760" y="900"/>
                    <a:pt x="761" y="900"/>
                  </a:cubicBezTo>
                  <a:cubicBezTo>
                    <a:pt x="764" y="900"/>
                    <a:pt x="772" y="899"/>
                    <a:pt x="772" y="895"/>
                  </a:cubicBezTo>
                  <a:cubicBezTo>
                    <a:pt x="773" y="892"/>
                    <a:pt x="774" y="891"/>
                    <a:pt x="777" y="890"/>
                  </a:cubicBezTo>
                  <a:cubicBezTo>
                    <a:pt x="781" y="889"/>
                    <a:pt x="782" y="885"/>
                    <a:pt x="783" y="884"/>
                  </a:cubicBezTo>
                  <a:cubicBezTo>
                    <a:pt x="784" y="882"/>
                    <a:pt x="789" y="880"/>
                    <a:pt x="793" y="880"/>
                  </a:cubicBezTo>
                  <a:cubicBezTo>
                    <a:pt x="797" y="879"/>
                    <a:pt x="794" y="876"/>
                    <a:pt x="794" y="873"/>
                  </a:cubicBezTo>
                  <a:cubicBezTo>
                    <a:pt x="793" y="870"/>
                    <a:pt x="795" y="867"/>
                    <a:pt x="796" y="863"/>
                  </a:cubicBezTo>
                  <a:cubicBezTo>
                    <a:pt x="796" y="858"/>
                    <a:pt x="797" y="863"/>
                    <a:pt x="799" y="864"/>
                  </a:cubicBezTo>
                  <a:cubicBezTo>
                    <a:pt x="801" y="865"/>
                    <a:pt x="804" y="858"/>
                    <a:pt x="806" y="856"/>
                  </a:cubicBezTo>
                  <a:cubicBezTo>
                    <a:pt x="808" y="854"/>
                    <a:pt x="810" y="849"/>
                    <a:pt x="811" y="845"/>
                  </a:cubicBezTo>
                  <a:cubicBezTo>
                    <a:pt x="813" y="842"/>
                    <a:pt x="813" y="841"/>
                    <a:pt x="810" y="840"/>
                  </a:cubicBezTo>
                  <a:cubicBezTo>
                    <a:pt x="806" y="839"/>
                    <a:pt x="805" y="836"/>
                    <a:pt x="802" y="832"/>
                  </a:cubicBezTo>
                  <a:cubicBezTo>
                    <a:pt x="798" y="828"/>
                    <a:pt x="792" y="829"/>
                    <a:pt x="787" y="828"/>
                  </a:cubicBezTo>
                  <a:cubicBezTo>
                    <a:pt x="787" y="828"/>
                    <a:pt x="786" y="828"/>
                    <a:pt x="785" y="827"/>
                  </a:cubicBezTo>
                  <a:cubicBezTo>
                    <a:pt x="785" y="827"/>
                    <a:pt x="785" y="827"/>
                    <a:pt x="785" y="827"/>
                  </a:cubicBezTo>
                  <a:cubicBezTo>
                    <a:pt x="785" y="827"/>
                    <a:pt x="784" y="827"/>
                    <a:pt x="784" y="826"/>
                  </a:cubicBezTo>
                  <a:cubicBezTo>
                    <a:pt x="784" y="826"/>
                    <a:pt x="783" y="826"/>
                    <a:pt x="783" y="826"/>
                  </a:cubicBezTo>
                  <a:cubicBezTo>
                    <a:pt x="783" y="825"/>
                    <a:pt x="782" y="825"/>
                    <a:pt x="782" y="824"/>
                  </a:cubicBezTo>
                  <a:cubicBezTo>
                    <a:pt x="782" y="824"/>
                    <a:pt x="782" y="824"/>
                    <a:pt x="782" y="824"/>
                  </a:cubicBezTo>
                  <a:cubicBezTo>
                    <a:pt x="781" y="823"/>
                    <a:pt x="781" y="823"/>
                    <a:pt x="780" y="822"/>
                  </a:cubicBezTo>
                  <a:cubicBezTo>
                    <a:pt x="780" y="822"/>
                    <a:pt x="780" y="822"/>
                    <a:pt x="780" y="821"/>
                  </a:cubicBezTo>
                  <a:cubicBezTo>
                    <a:pt x="780" y="821"/>
                    <a:pt x="779" y="820"/>
                    <a:pt x="779" y="820"/>
                  </a:cubicBezTo>
                  <a:cubicBezTo>
                    <a:pt x="779" y="820"/>
                    <a:pt x="779" y="819"/>
                    <a:pt x="779" y="819"/>
                  </a:cubicBezTo>
                  <a:cubicBezTo>
                    <a:pt x="777" y="817"/>
                    <a:pt x="776" y="814"/>
                    <a:pt x="776" y="812"/>
                  </a:cubicBezTo>
                  <a:cubicBezTo>
                    <a:pt x="774" y="808"/>
                    <a:pt x="779" y="804"/>
                    <a:pt x="777" y="804"/>
                  </a:cubicBezTo>
                  <a:cubicBezTo>
                    <a:pt x="775" y="804"/>
                    <a:pt x="759" y="819"/>
                    <a:pt x="758" y="823"/>
                  </a:cubicBezTo>
                  <a:cubicBezTo>
                    <a:pt x="756" y="826"/>
                    <a:pt x="746" y="823"/>
                    <a:pt x="741" y="824"/>
                  </a:cubicBezTo>
                  <a:cubicBezTo>
                    <a:pt x="736" y="824"/>
                    <a:pt x="735" y="825"/>
                    <a:pt x="732" y="824"/>
                  </a:cubicBezTo>
                  <a:cubicBezTo>
                    <a:pt x="731" y="824"/>
                    <a:pt x="730" y="824"/>
                    <a:pt x="729" y="823"/>
                  </a:cubicBezTo>
                  <a:cubicBezTo>
                    <a:pt x="729" y="823"/>
                    <a:pt x="729" y="823"/>
                    <a:pt x="729" y="823"/>
                  </a:cubicBezTo>
                  <a:cubicBezTo>
                    <a:pt x="728" y="822"/>
                    <a:pt x="728" y="822"/>
                    <a:pt x="727" y="822"/>
                  </a:cubicBezTo>
                  <a:cubicBezTo>
                    <a:pt x="727" y="822"/>
                    <a:pt x="727" y="821"/>
                    <a:pt x="727" y="821"/>
                  </a:cubicBezTo>
                  <a:cubicBezTo>
                    <a:pt x="726" y="821"/>
                    <a:pt x="726" y="821"/>
                    <a:pt x="726" y="820"/>
                  </a:cubicBezTo>
                  <a:cubicBezTo>
                    <a:pt x="726" y="820"/>
                    <a:pt x="725" y="820"/>
                    <a:pt x="725" y="819"/>
                  </a:cubicBezTo>
                  <a:cubicBezTo>
                    <a:pt x="725" y="819"/>
                    <a:pt x="725" y="819"/>
                    <a:pt x="725" y="818"/>
                  </a:cubicBezTo>
                  <a:cubicBezTo>
                    <a:pt x="724" y="817"/>
                    <a:pt x="730" y="814"/>
                    <a:pt x="730" y="812"/>
                  </a:cubicBezTo>
                  <a:cubicBezTo>
                    <a:pt x="730" y="810"/>
                    <a:pt x="726" y="803"/>
                    <a:pt x="724" y="803"/>
                  </a:cubicBezTo>
                  <a:cubicBezTo>
                    <a:pt x="723" y="802"/>
                    <a:pt x="722" y="808"/>
                    <a:pt x="720" y="809"/>
                  </a:cubicBezTo>
                  <a:cubicBezTo>
                    <a:pt x="720" y="809"/>
                    <a:pt x="719" y="809"/>
                    <a:pt x="719" y="809"/>
                  </a:cubicBezTo>
                  <a:cubicBezTo>
                    <a:pt x="719" y="809"/>
                    <a:pt x="719" y="809"/>
                    <a:pt x="718" y="809"/>
                  </a:cubicBezTo>
                  <a:cubicBezTo>
                    <a:pt x="718" y="808"/>
                    <a:pt x="718" y="808"/>
                    <a:pt x="717" y="808"/>
                  </a:cubicBezTo>
                  <a:cubicBezTo>
                    <a:pt x="717" y="808"/>
                    <a:pt x="717" y="808"/>
                    <a:pt x="717" y="808"/>
                  </a:cubicBezTo>
                  <a:cubicBezTo>
                    <a:pt x="717" y="807"/>
                    <a:pt x="716" y="807"/>
                    <a:pt x="716" y="807"/>
                  </a:cubicBezTo>
                  <a:cubicBezTo>
                    <a:pt x="715" y="806"/>
                    <a:pt x="715" y="806"/>
                    <a:pt x="715" y="806"/>
                  </a:cubicBezTo>
                  <a:cubicBezTo>
                    <a:pt x="714" y="805"/>
                    <a:pt x="712" y="798"/>
                    <a:pt x="712" y="796"/>
                  </a:cubicBezTo>
                  <a:cubicBezTo>
                    <a:pt x="711" y="795"/>
                    <a:pt x="707" y="789"/>
                    <a:pt x="705" y="788"/>
                  </a:cubicBezTo>
                  <a:cubicBezTo>
                    <a:pt x="703" y="786"/>
                    <a:pt x="698" y="782"/>
                    <a:pt x="697" y="779"/>
                  </a:cubicBezTo>
                  <a:cubicBezTo>
                    <a:pt x="696" y="779"/>
                    <a:pt x="696" y="778"/>
                    <a:pt x="695" y="777"/>
                  </a:cubicBezTo>
                  <a:cubicBezTo>
                    <a:pt x="695" y="777"/>
                    <a:pt x="695" y="777"/>
                    <a:pt x="695" y="777"/>
                  </a:cubicBezTo>
                  <a:cubicBezTo>
                    <a:pt x="694" y="776"/>
                    <a:pt x="693" y="775"/>
                    <a:pt x="692" y="773"/>
                  </a:cubicBezTo>
                  <a:cubicBezTo>
                    <a:pt x="691" y="772"/>
                    <a:pt x="690" y="771"/>
                    <a:pt x="689" y="770"/>
                  </a:cubicBezTo>
                  <a:cubicBezTo>
                    <a:pt x="689" y="769"/>
                    <a:pt x="688" y="769"/>
                    <a:pt x="688" y="768"/>
                  </a:cubicBezTo>
                  <a:cubicBezTo>
                    <a:pt x="688" y="768"/>
                    <a:pt x="688" y="768"/>
                    <a:pt x="688" y="768"/>
                  </a:cubicBezTo>
                  <a:cubicBezTo>
                    <a:pt x="688" y="767"/>
                    <a:pt x="688" y="767"/>
                    <a:pt x="688" y="767"/>
                  </a:cubicBezTo>
                  <a:cubicBezTo>
                    <a:pt x="688" y="767"/>
                    <a:pt x="688" y="767"/>
                    <a:pt x="688" y="767"/>
                  </a:cubicBezTo>
                  <a:cubicBezTo>
                    <a:pt x="688" y="766"/>
                    <a:pt x="688" y="766"/>
                    <a:pt x="689" y="766"/>
                  </a:cubicBezTo>
                  <a:cubicBezTo>
                    <a:pt x="689" y="766"/>
                    <a:pt x="689" y="765"/>
                    <a:pt x="689" y="765"/>
                  </a:cubicBezTo>
                  <a:cubicBezTo>
                    <a:pt x="689" y="765"/>
                    <a:pt x="689" y="765"/>
                    <a:pt x="689" y="765"/>
                  </a:cubicBezTo>
                  <a:cubicBezTo>
                    <a:pt x="689" y="765"/>
                    <a:pt x="689" y="765"/>
                    <a:pt x="689" y="765"/>
                  </a:cubicBezTo>
                  <a:cubicBezTo>
                    <a:pt x="690" y="765"/>
                    <a:pt x="690" y="764"/>
                    <a:pt x="690" y="764"/>
                  </a:cubicBezTo>
                  <a:cubicBezTo>
                    <a:pt x="690" y="762"/>
                    <a:pt x="694" y="762"/>
                    <a:pt x="697" y="762"/>
                  </a:cubicBezTo>
                  <a:cubicBezTo>
                    <a:pt x="697" y="762"/>
                    <a:pt x="698" y="762"/>
                    <a:pt x="698" y="762"/>
                  </a:cubicBezTo>
                  <a:cubicBezTo>
                    <a:pt x="698" y="762"/>
                    <a:pt x="698" y="762"/>
                    <a:pt x="698" y="762"/>
                  </a:cubicBezTo>
                  <a:cubicBezTo>
                    <a:pt x="698" y="762"/>
                    <a:pt x="699" y="762"/>
                    <a:pt x="699" y="762"/>
                  </a:cubicBezTo>
                  <a:cubicBezTo>
                    <a:pt x="699" y="762"/>
                    <a:pt x="699" y="761"/>
                    <a:pt x="699" y="761"/>
                  </a:cubicBezTo>
                  <a:cubicBezTo>
                    <a:pt x="699" y="761"/>
                    <a:pt x="699" y="761"/>
                    <a:pt x="699" y="761"/>
                  </a:cubicBezTo>
                  <a:cubicBezTo>
                    <a:pt x="699" y="761"/>
                    <a:pt x="699" y="761"/>
                    <a:pt x="699" y="761"/>
                  </a:cubicBezTo>
                  <a:cubicBezTo>
                    <a:pt x="699" y="761"/>
                    <a:pt x="699" y="760"/>
                    <a:pt x="699" y="760"/>
                  </a:cubicBezTo>
                  <a:cubicBezTo>
                    <a:pt x="699" y="758"/>
                    <a:pt x="703" y="760"/>
                    <a:pt x="704" y="762"/>
                  </a:cubicBezTo>
                  <a:cubicBezTo>
                    <a:pt x="705" y="763"/>
                    <a:pt x="708" y="765"/>
                    <a:pt x="710" y="765"/>
                  </a:cubicBezTo>
                  <a:cubicBezTo>
                    <a:pt x="712" y="765"/>
                    <a:pt x="717" y="772"/>
                    <a:pt x="719" y="776"/>
                  </a:cubicBezTo>
                  <a:cubicBezTo>
                    <a:pt x="722" y="781"/>
                    <a:pt x="724" y="782"/>
                    <a:pt x="729" y="783"/>
                  </a:cubicBezTo>
                  <a:cubicBezTo>
                    <a:pt x="735" y="784"/>
                    <a:pt x="735" y="788"/>
                    <a:pt x="738" y="791"/>
                  </a:cubicBezTo>
                  <a:cubicBezTo>
                    <a:pt x="741" y="793"/>
                    <a:pt x="748" y="795"/>
                    <a:pt x="751" y="796"/>
                  </a:cubicBezTo>
                  <a:cubicBezTo>
                    <a:pt x="755" y="796"/>
                    <a:pt x="759" y="799"/>
                    <a:pt x="762" y="799"/>
                  </a:cubicBezTo>
                  <a:cubicBezTo>
                    <a:pt x="764" y="799"/>
                    <a:pt x="773" y="792"/>
                    <a:pt x="774" y="791"/>
                  </a:cubicBezTo>
                  <a:cubicBezTo>
                    <a:pt x="775" y="790"/>
                    <a:pt x="779" y="796"/>
                    <a:pt x="780" y="799"/>
                  </a:cubicBezTo>
                  <a:cubicBezTo>
                    <a:pt x="782" y="803"/>
                    <a:pt x="782" y="806"/>
                    <a:pt x="789" y="808"/>
                  </a:cubicBezTo>
                  <a:cubicBezTo>
                    <a:pt x="796" y="810"/>
                    <a:pt x="817" y="810"/>
                    <a:pt x="821" y="812"/>
                  </a:cubicBezTo>
                  <a:cubicBezTo>
                    <a:pt x="821" y="812"/>
                    <a:pt x="822" y="812"/>
                    <a:pt x="822" y="812"/>
                  </a:cubicBezTo>
                  <a:cubicBezTo>
                    <a:pt x="822" y="812"/>
                    <a:pt x="822" y="812"/>
                    <a:pt x="822" y="812"/>
                  </a:cubicBezTo>
                  <a:cubicBezTo>
                    <a:pt x="825" y="813"/>
                    <a:pt x="831" y="814"/>
                    <a:pt x="835" y="814"/>
                  </a:cubicBezTo>
                  <a:cubicBezTo>
                    <a:pt x="835" y="814"/>
                    <a:pt x="835" y="814"/>
                    <a:pt x="835" y="814"/>
                  </a:cubicBezTo>
                  <a:cubicBezTo>
                    <a:pt x="837" y="814"/>
                    <a:pt x="839" y="814"/>
                    <a:pt x="840" y="814"/>
                  </a:cubicBezTo>
                  <a:cubicBezTo>
                    <a:pt x="847" y="812"/>
                    <a:pt x="848" y="812"/>
                    <a:pt x="851" y="812"/>
                  </a:cubicBezTo>
                  <a:cubicBezTo>
                    <a:pt x="854" y="811"/>
                    <a:pt x="854" y="813"/>
                    <a:pt x="859" y="814"/>
                  </a:cubicBezTo>
                  <a:cubicBezTo>
                    <a:pt x="864" y="814"/>
                    <a:pt x="878" y="810"/>
                    <a:pt x="881" y="811"/>
                  </a:cubicBezTo>
                  <a:cubicBezTo>
                    <a:pt x="883" y="811"/>
                    <a:pt x="886" y="818"/>
                    <a:pt x="888" y="820"/>
                  </a:cubicBezTo>
                  <a:cubicBezTo>
                    <a:pt x="890" y="822"/>
                    <a:pt x="888" y="825"/>
                    <a:pt x="893" y="827"/>
                  </a:cubicBezTo>
                  <a:cubicBezTo>
                    <a:pt x="894" y="828"/>
                    <a:pt x="895" y="828"/>
                    <a:pt x="896" y="828"/>
                  </a:cubicBezTo>
                  <a:cubicBezTo>
                    <a:pt x="896" y="829"/>
                    <a:pt x="897" y="829"/>
                    <a:pt x="897" y="829"/>
                  </a:cubicBezTo>
                  <a:cubicBezTo>
                    <a:pt x="897" y="829"/>
                    <a:pt x="898" y="829"/>
                    <a:pt x="898" y="829"/>
                  </a:cubicBezTo>
                  <a:cubicBezTo>
                    <a:pt x="899" y="829"/>
                    <a:pt x="899" y="829"/>
                    <a:pt x="899" y="829"/>
                  </a:cubicBezTo>
                  <a:cubicBezTo>
                    <a:pt x="900" y="829"/>
                    <a:pt x="900" y="828"/>
                    <a:pt x="901" y="828"/>
                  </a:cubicBezTo>
                  <a:cubicBezTo>
                    <a:pt x="901" y="828"/>
                    <a:pt x="902" y="828"/>
                    <a:pt x="902" y="828"/>
                  </a:cubicBezTo>
                  <a:cubicBezTo>
                    <a:pt x="905" y="828"/>
                    <a:pt x="904" y="829"/>
                    <a:pt x="905" y="834"/>
                  </a:cubicBezTo>
                  <a:cubicBezTo>
                    <a:pt x="906" y="839"/>
                    <a:pt x="919" y="839"/>
                    <a:pt x="922" y="840"/>
                  </a:cubicBezTo>
                  <a:cubicBezTo>
                    <a:pt x="925" y="841"/>
                    <a:pt x="921" y="843"/>
                    <a:pt x="917" y="844"/>
                  </a:cubicBezTo>
                  <a:cubicBezTo>
                    <a:pt x="914" y="845"/>
                    <a:pt x="908" y="841"/>
                    <a:pt x="908" y="843"/>
                  </a:cubicBezTo>
                  <a:cubicBezTo>
                    <a:pt x="908" y="844"/>
                    <a:pt x="925" y="863"/>
                    <a:pt x="929" y="864"/>
                  </a:cubicBezTo>
                  <a:cubicBezTo>
                    <a:pt x="932" y="865"/>
                    <a:pt x="938" y="862"/>
                    <a:pt x="941" y="860"/>
                  </a:cubicBezTo>
                  <a:cubicBezTo>
                    <a:pt x="944" y="858"/>
                    <a:pt x="942" y="846"/>
                    <a:pt x="943" y="847"/>
                  </a:cubicBezTo>
                  <a:cubicBezTo>
                    <a:pt x="945" y="848"/>
                    <a:pt x="947" y="855"/>
                    <a:pt x="948" y="857"/>
                  </a:cubicBezTo>
                  <a:cubicBezTo>
                    <a:pt x="948" y="858"/>
                    <a:pt x="951" y="872"/>
                    <a:pt x="951" y="874"/>
                  </a:cubicBezTo>
                  <a:cubicBezTo>
                    <a:pt x="951" y="877"/>
                    <a:pt x="955" y="886"/>
                    <a:pt x="957" y="893"/>
                  </a:cubicBezTo>
                  <a:cubicBezTo>
                    <a:pt x="960" y="901"/>
                    <a:pt x="968" y="921"/>
                    <a:pt x="971" y="926"/>
                  </a:cubicBezTo>
                  <a:cubicBezTo>
                    <a:pt x="974" y="931"/>
                    <a:pt x="979" y="935"/>
                    <a:pt x="979" y="939"/>
                  </a:cubicBezTo>
                  <a:cubicBezTo>
                    <a:pt x="978" y="944"/>
                    <a:pt x="987" y="956"/>
                    <a:pt x="988" y="959"/>
                  </a:cubicBezTo>
                  <a:cubicBezTo>
                    <a:pt x="990" y="961"/>
                    <a:pt x="1002" y="984"/>
                    <a:pt x="1005" y="988"/>
                  </a:cubicBezTo>
                  <a:cubicBezTo>
                    <a:pt x="1008" y="991"/>
                    <a:pt x="1013" y="995"/>
                    <a:pt x="1015" y="996"/>
                  </a:cubicBezTo>
                  <a:cubicBezTo>
                    <a:pt x="1017" y="997"/>
                    <a:pt x="1021" y="992"/>
                    <a:pt x="1022" y="989"/>
                  </a:cubicBezTo>
                  <a:cubicBezTo>
                    <a:pt x="1022" y="986"/>
                    <a:pt x="1026" y="986"/>
                    <a:pt x="1028" y="986"/>
                  </a:cubicBezTo>
                  <a:cubicBezTo>
                    <a:pt x="1029" y="985"/>
                    <a:pt x="1031" y="979"/>
                    <a:pt x="1032" y="978"/>
                  </a:cubicBezTo>
                  <a:cubicBezTo>
                    <a:pt x="1033" y="977"/>
                    <a:pt x="1037" y="973"/>
                    <a:pt x="1038" y="969"/>
                  </a:cubicBezTo>
                  <a:cubicBezTo>
                    <a:pt x="1040" y="966"/>
                    <a:pt x="1036" y="961"/>
                    <a:pt x="1035" y="958"/>
                  </a:cubicBezTo>
                  <a:cubicBezTo>
                    <a:pt x="1033" y="956"/>
                    <a:pt x="1036" y="952"/>
                    <a:pt x="1038" y="949"/>
                  </a:cubicBezTo>
                  <a:cubicBezTo>
                    <a:pt x="1040" y="947"/>
                    <a:pt x="1041" y="937"/>
                    <a:pt x="1040" y="931"/>
                  </a:cubicBezTo>
                  <a:cubicBezTo>
                    <a:pt x="1038" y="926"/>
                    <a:pt x="1038" y="919"/>
                    <a:pt x="1039" y="916"/>
                  </a:cubicBezTo>
                  <a:cubicBezTo>
                    <a:pt x="1041" y="912"/>
                    <a:pt x="1044" y="914"/>
                    <a:pt x="1046" y="912"/>
                  </a:cubicBezTo>
                  <a:cubicBezTo>
                    <a:pt x="1047" y="910"/>
                    <a:pt x="1049" y="908"/>
                    <a:pt x="1051" y="907"/>
                  </a:cubicBezTo>
                  <a:cubicBezTo>
                    <a:pt x="1052" y="907"/>
                    <a:pt x="1052" y="900"/>
                    <a:pt x="1058" y="897"/>
                  </a:cubicBezTo>
                  <a:cubicBezTo>
                    <a:pt x="1063" y="895"/>
                    <a:pt x="1078" y="881"/>
                    <a:pt x="1084" y="876"/>
                  </a:cubicBezTo>
                  <a:cubicBezTo>
                    <a:pt x="1090" y="870"/>
                    <a:pt x="1094" y="871"/>
                    <a:pt x="1097" y="871"/>
                  </a:cubicBezTo>
                  <a:cubicBezTo>
                    <a:pt x="1100" y="871"/>
                    <a:pt x="1099" y="866"/>
                    <a:pt x="1099" y="863"/>
                  </a:cubicBezTo>
                  <a:cubicBezTo>
                    <a:pt x="1099" y="859"/>
                    <a:pt x="1097" y="855"/>
                    <a:pt x="1099" y="855"/>
                  </a:cubicBezTo>
                  <a:cubicBezTo>
                    <a:pt x="1101" y="854"/>
                    <a:pt x="1107" y="852"/>
                    <a:pt x="1109" y="851"/>
                  </a:cubicBezTo>
                  <a:cubicBezTo>
                    <a:pt x="1111" y="850"/>
                    <a:pt x="1116" y="853"/>
                    <a:pt x="1117" y="853"/>
                  </a:cubicBezTo>
                  <a:cubicBezTo>
                    <a:pt x="1117" y="853"/>
                    <a:pt x="1117" y="853"/>
                    <a:pt x="1118" y="853"/>
                  </a:cubicBezTo>
                  <a:cubicBezTo>
                    <a:pt x="1118" y="853"/>
                    <a:pt x="1118" y="853"/>
                    <a:pt x="1119" y="852"/>
                  </a:cubicBezTo>
                  <a:cubicBezTo>
                    <a:pt x="1119" y="852"/>
                    <a:pt x="1119" y="852"/>
                    <a:pt x="1119" y="852"/>
                  </a:cubicBezTo>
                  <a:cubicBezTo>
                    <a:pt x="1120" y="852"/>
                    <a:pt x="1121" y="852"/>
                    <a:pt x="1122" y="851"/>
                  </a:cubicBezTo>
                  <a:cubicBezTo>
                    <a:pt x="1122" y="851"/>
                    <a:pt x="1122" y="851"/>
                    <a:pt x="1122" y="851"/>
                  </a:cubicBezTo>
                  <a:cubicBezTo>
                    <a:pt x="1122" y="851"/>
                    <a:pt x="1122" y="851"/>
                    <a:pt x="1122" y="851"/>
                  </a:cubicBezTo>
                  <a:cubicBezTo>
                    <a:pt x="1122" y="851"/>
                    <a:pt x="1123" y="851"/>
                    <a:pt x="1124" y="851"/>
                  </a:cubicBezTo>
                  <a:cubicBezTo>
                    <a:pt x="1124" y="851"/>
                    <a:pt x="1124" y="851"/>
                    <a:pt x="1124" y="851"/>
                  </a:cubicBezTo>
                  <a:cubicBezTo>
                    <a:pt x="1124" y="850"/>
                    <a:pt x="1125" y="850"/>
                    <a:pt x="1125" y="850"/>
                  </a:cubicBezTo>
                  <a:cubicBezTo>
                    <a:pt x="1125" y="850"/>
                    <a:pt x="1125" y="850"/>
                    <a:pt x="1125" y="850"/>
                  </a:cubicBezTo>
                  <a:cubicBezTo>
                    <a:pt x="1126" y="850"/>
                    <a:pt x="1126" y="849"/>
                    <a:pt x="1126" y="849"/>
                  </a:cubicBezTo>
                  <a:cubicBezTo>
                    <a:pt x="1127" y="849"/>
                    <a:pt x="1127" y="849"/>
                    <a:pt x="1127" y="849"/>
                  </a:cubicBezTo>
                  <a:cubicBezTo>
                    <a:pt x="1127" y="849"/>
                    <a:pt x="1127" y="849"/>
                    <a:pt x="1128" y="848"/>
                  </a:cubicBezTo>
                  <a:cubicBezTo>
                    <a:pt x="1129" y="847"/>
                    <a:pt x="1130" y="849"/>
                    <a:pt x="1134" y="849"/>
                  </a:cubicBezTo>
                  <a:cubicBezTo>
                    <a:pt x="1137" y="850"/>
                    <a:pt x="1136" y="847"/>
                    <a:pt x="1135" y="845"/>
                  </a:cubicBezTo>
                  <a:cubicBezTo>
                    <a:pt x="1135" y="843"/>
                    <a:pt x="1137" y="842"/>
                    <a:pt x="1139" y="844"/>
                  </a:cubicBezTo>
                  <a:cubicBezTo>
                    <a:pt x="1141" y="845"/>
                    <a:pt x="1143" y="843"/>
                    <a:pt x="1142" y="841"/>
                  </a:cubicBezTo>
                  <a:cubicBezTo>
                    <a:pt x="1142" y="838"/>
                    <a:pt x="1146" y="845"/>
                    <a:pt x="1148" y="848"/>
                  </a:cubicBezTo>
                  <a:cubicBezTo>
                    <a:pt x="1149" y="850"/>
                    <a:pt x="1150" y="854"/>
                    <a:pt x="1152" y="858"/>
                  </a:cubicBezTo>
                  <a:cubicBezTo>
                    <a:pt x="1153" y="858"/>
                    <a:pt x="1153" y="858"/>
                    <a:pt x="1153" y="858"/>
                  </a:cubicBezTo>
                  <a:cubicBezTo>
                    <a:pt x="1153" y="858"/>
                    <a:pt x="1153" y="858"/>
                    <a:pt x="1153" y="858"/>
                  </a:cubicBezTo>
                  <a:cubicBezTo>
                    <a:pt x="1153" y="859"/>
                    <a:pt x="1153" y="860"/>
                    <a:pt x="1154" y="861"/>
                  </a:cubicBezTo>
                  <a:cubicBezTo>
                    <a:pt x="1154" y="861"/>
                    <a:pt x="1154" y="861"/>
                    <a:pt x="1154" y="861"/>
                  </a:cubicBezTo>
                  <a:cubicBezTo>
                    <a:pt x="1155" y="862"/>
                    <a:pt x="1155" y="862"/>
                    <a:pt x="1156" y="863"/>
                  </a:cubicBezTo>
                  <a:cubicBezTo>
                    <a:pt x="1156" y="863"/>
                    <a:pt x="1156" y="863"/>
                    <a:pt x="1156" y="864"/>
                  </a:cubicBezTo>
                  <a:cubicBezTo>
                    <a:pt x="1157" y="864"/>
                    <a:pt x="1157" y="865"/>
                    <a:pt x="1157" y="865"/>
                  </a:cubicBezTo>
                  <a:cubicBezTo>
                    <a:pt x="1158" y="866"/>
                    <a:pt x="1159" y="867"/>
                    <a:pt x="1159" y="867"/>
                  </a:cubicBezTo>
                  <a:cubicBezTo>
                    <a:pt x="1165" y="872"/>
                    <a:pt x="1169" y="874"/>
                    <a:pt x="1174" y="880"/>
                  </a:cubicBezTo>
                  <a:cubicBezTo>
                    <a:pt x="1180" y="885"/>
                    <a:pt x="1182" y="891"/>
                    <a:pt x="1183" y="894"/>
                  </a:cubicBezTo>
                  <a:cubicBezTo>
                    <a:pt x="1184" y="897"/>
                    <a:pt x="1182" y="906"/>
                    <a:pt x="1181" y="908"/>
                  </a:cubicBezTo>
                  <a:cubicBezTo>
                    <a:pt x="1180" y="910"/>
                    <a:pt x="1185" y="913"/>
                    <a:pt x="1189" y="915"/>
                  </a:cubicBezTo>
                  <a:cubicBezTo>
                    <a:pt x="1192" y="916"/>
                    <a:pt x="1196" y="913"/>
                    <a:pt x="1200" y="911"/>
                  </a:cubicBezTo>
                  <a:cubicBezTo>
                    <a:pt x="1205" y="909"/>
                    <a:pt x="1209" y="901"/>
                    <a:pt x="1210" y="903"/>
                  </a:cubicBezTo>
                  <a:cubicBezTo>
                    <a:pt x="1211" y="905"/>
                    <a:pt x="1212" y="904"/>
                    <a:pt x="1214" y="906"/>
                  </a:cubicBezTo>
                  <a:cubicBezTo>
                    <a:pt x="1216" y="907"/>
                    <a:pt x="1222" y="923"/>
                    <a:pt x="1226" y="931"/>
                  </a:cubicBezTo>
                  <a:cubicBezTo>
                    <a:pt x="1230" y="938"/>
                    <a:pt x="1231" y="943"/>
                    <a:pt x="1234" y="946"/>
                  </a:cubicBezTo>
                  <a:cubicBezTo>
                    <a:pt x="1237" y="950"/>
                    <a:pt x="1234" y="958"/>
                    <a:pt x="1235" y="961"/>
                  </a:cubicBezTo>
                  <a:cubicBezTo>
                    <a:pt x="1235" y="963"/>
                    <a:pt x="1234" y="967"/>
                    <a:pt x="1234" y="970"/>
                  </a:cubicBezTo>
                  <a:cubicBezTo>
                    <a:pt x="1233" y="971"/>
                    <a:pt x="1233" y="972"/>
                    <a:pt x="1233" y="973"/>
                  </a:cubicBezTo>
                  <a:cubicBezTo>
                    <a:pt x="1232" y="974"/>
                    <a:pt x="1232" y="975"/>
                    <a:pt x="1232" y="976"/>
                  </a:cubicBezTo>
                  <a:cubicBezTo>
                    <a:pt x="1232" y="976"/>
                    <a:pt x="1232" y="976"/>
                    <a:pt x="1232" y="976"/>
                  </a:cubicBezTo>
                  <a:cubicBezTo>
                    <a:pt x="1232" y="976"/>
                    <a:pt x="1232" y="976"/>
                    <a:pt x="1232" y="976"/>
                  </a:cubicBezTo>
                  <a:cubicBezTo>
                    <a:pt x="1232" y="977"/>
                    <a:pt x="1232" y="978"/>
                    <a:pt x="1232" y="979"/>
                  </a:cubicBezTo>
                  <a:cubicBezTo>
                    <a:pt x="1233" y="981"/>
                    <a:pt x="1236" y="991"/>
                    <a:pt x="1238" y="994"/>
                  </a:cubicBezTo>
                  <a:cubicBezTo>
                    <a:pt x="1240" y="996"/>
                    <a:pt x="1241" y="996"/>
                    <a:pt x="1244" y="998"/>
                  </a:cubicBezTo>
                  <a:cubicBezTo>
                    <a:pt x="1244" y="998"/>
                    <a:pt x="1244" y="998"/>
                    <a:pt x="1245" y="999"/>
                  </a:cubicBezTo>
                  <a:cubicBezTo>
                    <a:pt x="1245" y="999"/>
                    <a:pt x="1246" y="999"/>
                    <a:pt x="1246" y="999"/>
                  </a:cubicBezTo>
                  <a:cubicBezTo>
                    <a:pt x="1246" y="1000"/>
                    <a:pt x="1247" y="1000"/>
                    <a:pt x="1247" y="1001"/>
                  </a:cubicBezTo>
                  <a:cubicBezTo>
                    <a:pt x="1248" y="1001"/>
                    <a:pt x="1248" y="1001"/>
                    <a:pt x="1249" y="1002"/>
                  </a:cubicBezTo>
                  <a:cubicBezTo>
                    <a:pt x="1249" y="1002"/>
                    <a:pt x="1249" y="1003"/>
                    <a:pt x="1250" y="1003"/>
                  </a:cubicBezTo>
                  <a:cubicBezTo>
                    <a:pt x="1250" y="1003"/>
                    <a:pt x="1251" y="1004"/>
                    <a:pt x="1252" y="1005"/>
                  </a:cubicBezTo>
                  <a:cubicBezTo>
                    <a:pt x="1252" y="1005"/>
                    <a:pt x="1253" y="1005"/>
                    <a:pt x="1253" y="1006"/>
                  </a:cubicBezTo>
                  <a:cubicBezTo>
                    <a:pt x="1254" y="1006"/>
                    <a:pt x="1254" y="1007"/>
                    <a:pt x="1255" y="1008"/>
                  </a:cubicBezTo>
                  <a:cubicBezTo>
                    <a:pt x="1255" y="1008"/>
                    <a:pt x="1256" y="1008"/>
                    <a:pt x="1256" y="1009"/>
                  </a:cubicBezTo>
                  <a:cubicBezTo>
                    <a:pt x="1257" y="1010"/>
                    <a:pt x="1257" y="1010"/>
                    <a:pt x="1258" y="1011"/>
                  </a:cubicBezTo>
                  <a:cubicBezTo>
                    <a:pt x="1259" y="1011"/>
                    <a:pt x="1259" y="1012"/>
                    <a:pt x="1260" y="1012"/>
                  </a:cubicBezTo>
                  <a:cubicBezTo>
                    <a:pt x="1260" y="1013"/>
                    <a:pt x="1261" y="1014"/>
                    <a:pt x="1262" y="1015"/>
                  </a:cubicBezTo>
                  <a:cubicBezTo>
                    <a:pt x="1262" y="1015"/>
                    <a:pt x="1263" y="1016"/>
                    <a:pt x="1263" y="1016"/>
                  </a:cubicBezTo>
                  <a:cubicBezTo>
                    <a:pt x="1264" y="1017"/>
                    <a:pt x="1264" y="1018"/>
                    <a:pt x="1265" y="1019"/>
                  </a:cubicBezTo>
                  <a:cubicBezTo>
                    <a:pt x="1267" y="1023"/>
                    <a:pt x="1264" y="1025"/>
                    <a:pt x="1266" y="1029"/>
                  </a:cubicBezTo>
                  <a:cubicBezTo>
                    <a:pt x="1269" y="1033"/>
                    <a:pt x="1271" y="1040"/>
                    <a:pt x="1274" y="1044"/>
                  </a:cubicBezTo>
                  <a:cubicBezTo>
                    <a:pt x="1276" y="1048"/>
                    <a:pt x="1279" y="1053"/>
                    <a:pt x="1283" y="1056"/>
                  </a:cubicBezTo>
                  <a:cubicBezTo>
                    <a:pt x="1288" y="1058"/>
                    <a:pt x="1299" y="1067"/>
                    <a:pt x="1303" y="1068"/>
                  </a:cubicBezTo>
                  <a:cubicBezTo>
                    <a:pt x="1305" y="1068"/>
                    <a:pt x="1306" y="1068"/>
                    <a:pt x="1308" y="1069"/>
                  </a:cubicBezTo>
                  <a:cubicBezTo>
                    <a:pt x="1308" y="1069"/>
                    <a:pt x="1309" y="1069"/>
                    <a:pt x="1309" y="1069"/>
                  </a:cubicBezTo>
                  <a:cubicBezTo>
                    <a:pt x="1309" y="1069"/>
                    <a:pt x="1310" y="1069"/>
                    <a:pt x="1311" y="1069"/>
                  </a:cubicBezTo>
                  <a:cubicBezTo>
                    <a:pt x="1311" y="1069"/>
                    <a:pt x="1311" y="1069"/>
                    <a:pt x="1312" y="1069"/>
                  </a:cubicBezTo>
                  <a:cubicBezTo>
                    <a:pt x="1312" y="1069"/>
                    <a:pt x="1313" y="1069"/>
                    <a:pt x="1313" y="1069"/>
                  </a:cubicBezTo>
                  <a:cubicBezTo>
                    <a:pt x="1314" y="1069"/>
                    <a:pt x="1314" y="1069"/>
                    <a:pt x="1315" y="1069"/>
                  </a:cubicBezTo>
                  <a:cubicBezTo>
                    <a:pt x="1315" y="1069"/>
                    <a:pt x="1315" y="1069"/>
                    <a:pt x="1315" y="1069"/>
                  </a:cubicBezTo>
                  <a:cubicBezTo>
                    <a:pt x="1315" y="1069"/>
                    <a:pt x="1315" y="1069"/>
                    <a:pt x="1315" y="1068"/>
                  </a:cubicBezTo>
                  <a:cubicBezTo>
                    <a:pt x="1315" y="1068"/>
                    <a:pt x="1315" y="1068"/>
                    <a:pt x="1315" y="1067"/>
                  </a:cubicBezTo>
                  <a:cubicBezTo>
                    <a:pt x="1315" y="1067"/>
                    <a:pt x="1315" y="1067"/>
                    <a:pt x="1315" y="1067"/>
                  </a:cubicBezTo>
                  <a:cubicBezTo>
                    <a:pt x="1314" y="1066"/>
                    <a:pt x="1314" y="1065"/>
                    <a:pt x="1314" y="1065"/>
                  </a:cubicBezTo>
                  <a:cubicBezTo>
                    <a:pt x="1314" y="1065"/>
                    <a:pt x="1314" y="1064"/>
                    <a:pt x="1314" y="1064"/>
                  </a:cubicBezTo>
                  <a:cubicBezTo>
                    <a:pt x="1313" y="1063"/>
                    <a:pt x="1313" y="1063"/>
                    <a:pt x="1313" y="1062"/>
                  </a:cubicBezTo>
                  <a:cubicBezTo>
                    <a:pt x="1313" y="1062"/>
                    <a:pt x="1313" y="1062"/>
                    <a:pt x="1313" y="1062"/>
                  </a:cubicBezTo>
                  <a:cubicBezTo>
                    <a:pt x="1312" y="1062"/>
                    <a:pt x="1312" y="1061"/>
                    <a:pt x="1312" y="1061"/>
                  </a:cubicBezTo>
                  <a:cubicBezTo>
                    <a:pt x="1312" y="1060"/>
                    <a:pt x="1312" y="1060"/>
                    <a:pt x="1311" y="1060"/>
                  </a:cubicBezTo>
                  <a:cubicBezTo>
                    <a:pt x="1311" y="1059"/>
                    <a:pt x="1311" y="1058"/>
                    <a:pt x="1310" y="1058"/>
                  </a:cubicBezTo>
                  <a:cubicBezTo>
                    <a:pt x="1310" y="1057"/>
                    <a:pt x="1310" y="1057"/>
                    <a:pt x="1310" y="1057"/>
                  </a:cubicBezTo>
                  <a:cubicBezTo>
                    <a:pt x="1309" y="1056"/>
                    <a:pt x="1309" y="1056"/>
                    <a:pt x="1309" y="1055"/>
                  </a:cubicBezTo>
                  <a:cubicBezTo>
                    <a:pt x="1309" y="1055"/>
                    <a:pt x="1308" y="1055"/>
                    <a:pt x="1308" y="1055"/>
                  </a:cubicBezTo>
                  <a:cubicBezTo>
                    <a:pt x="1308" y="1054"/>
                    <a:pt x="1307" y="1053"/>
                    <a:pt x="1307" y="1053"/>
                  </a:cubicBezTo>
                  <a:cubicBezTo>
                    <a:pt x="1304" y="1049"/>
                    <a:pt x="1302" y="1035"/>
                    <a:pt x="1301" y="1033"/>
                  </a:cubicBezTo>
                  <a:cubicBezTo>
                    <a:pt x="1301" y="1030"/>
                    <a:pt x="1290" y="1023"/>
                    <a:pt x="1283" y="1018"/>
                  </a:cubicBezTo>
                  <a:cubicBezTo>
                    <a:pt x="1282" y="1017"/>
                    <a:pt x="1281" y="1016"/>
                    <a:pt x="1280" y="1015"/>
                  </a:cubicBezTo>
                  <a:cubicBezTo>
                    <a:pt x="1280" y="1015"/>
                    <a:pt x="1280" y="1015"/>
                    <a:pt x="1280" y="1015"/>
                  </a:cubicBezTo>
                  <a:cubicBezTo>
                    <a:pt x="1279" y="1014"/>
                    <a:pt x="1278" y="1014"/>
                    <a:pt x="1278" y="1014"/>
                  </a:cubicBezTo>
                  <a:cubicBezTo>
                    <a:pt x="1277" y="1014"/>
                    <a:pt x="1277" y="1013"/>
                    <a:pt x="1276" y="1013"/>
                  </a:cubicBezTo>
                  <a:cubicBezTo>
                    <a:pt x="1276" y="1013"/>
                    <a:pt x="1275" y="1012"/>
                    <a:pt x="1275" y="1012"/>
                  </a:cubicBezTo>
                  <a:cubicBezTo>
                    <a:pt x="1274" y="1012"/>
                    <a:pt x="1274" y="1012"/>
                    <a:pt x="1274" y="1012"/>
                  </a:cubicBezTo>
                  <a:cubicBezTo>
                    <a:pt x="1272" y="1011"/>
                    <a:pt x="1271" y="1010"/>
                    <a:pt x="1269" y="1010"/>
                  </a:cubicBezTo>
                  <a:cubicBezTo>
                    <a:pt x="1264" y="1007"/>
                    <a:pt x="1256" y="990"/>
                    <a:pt x="1254" y="986"/>
                  </a:cubicBezTo>
                  <a:cubicBezTo>
                    <a:pt x="1253" y="983"/>
                    <a:pt x="1251" y="984"/>
                    <a:pt x="1249" y="985"/>
                  </a:cubicBezTo>
                  <a:cubicBezTo>
                    <a:pt x="1248" y="986"/>
                    <a:pt x="1244" y="977"/>
                    <a:pt x="1245" y="974"/>
                  </a:cubicBezTo>
                  <a:cubicBezTo>
                    <a:pt x="1247" y="972"/>
                    <a:pt x="1247" y="968"/>
                    <a:pt x="1249" y="963"/>
                  </a:cubicBezTo>
                  <a:cubicBezTo>
                    <a:pt x="1250" y="958"/>
                    <a:pt x="1251" y="943"/>
                    <a:pt x="1253" y="940"/>
                  </a:cubicBezTo>
                  <a:cubicBezTo>
                    <a:pt x="1254" y="938"/>
                    <a:pt x="1256" y="943"/>
                    <a:pt x="1259" y="945"/>
                  </a:cubicBezTo>
                  <a:cubicBezTo>
                    <a:pt x="1261" y="948"/>
                    <a:pt x="1263" y="946"/>
                    <a:pt x="1265" y="946"/>
                  </a:cubicBezTo>
                  <a:cubicBezTo>
                    <a:pt x="1268" y="946"/>
                    <a:pt x="1270" y="950"/>
                    <a:pt x="1272" y="953"/>
                  </a:cubicBezTo>
                  <a:cubicBezTo>
                    <a:pt x="1274" y="956"/>
                    <a:pt x="1275" y="955"/>
                    <a:pt x="1277" y="955"/>
                  </a:cubicBezTo>
                  <a:cubicBezTo>
                    <a:pt x="1277" y="955"/>
                    <a:pt x="1278" y="955"/>
                    <a:pt x="1278" y="955"/>
                  </a:cubicBezTo>
                  <a:cubicBezTo>
                    <a:pt x="1278" y="955"/>
                    <a:pt x="1278" y="955"/>
                    <a:pt x="1279" y="955"/>
                  </a:cubicBezTo>
                  <a:cubicBezTo>
                    <a:pt x="1279" y="956"/>
                    <a:pt x="1279" y="956"/>
                    <a:pt x="1279" y="956"/>
                  </a:cubicBezTo>
                  <a:cubicBezTo>
                    <a:pt x="1280" y="957"/>
                    <a:pt x="1280" y="957"/>
                    <a:pt x="1281" y="958"/>
                  </a:cubicBezTo>
                  <a:cubicBezTo>
                    <a:pt x="1281" y="958"/>
                    <a:pt x="1281" y="959"/>
                    <a:pt x="1281" y="959"/>
                  </a:cubicBezTo>
                  <a:cubicBezTo>
                    <a:pt x="1282" y="960"/>
                    <a:pt x="1282" y="961"/>
                    <a:pt x="1283" y="962"/>
                  </a:cubicBezTo>
                  <a:cubicBezTo>
                    <a:pt x="1283" y="962"/>
                    <a:pt x="1283" y="962"/>
                    <a:pt x="1283" y="962"/>
                  </a:cubicBezTo>
                  <a:cubicBezTo>
                    <a:pt x="1284" y="963"/>
                    <a:pt x="1284" y="964"/>
                    <a:pt x="1285" y="965"/>
                  </a:cubicBezTo>
                  <a:cubicBezTo>
                    <a:pt x="1285" y="966"/>
                    <a:pt x="1286" y="967"/>
                    <a:pt x="1286" y="967"/>
                  </a:cubicBezTo>
                  <a:cubicBezTo>
                    <a:pt x="1288" y="970"/>
                    <a:pt x="1294" y="964"/>
                    <a:pt x="1297" y="968"/>
                  </a:cubicBezTo>
                  <a:cubicBezTo>
                    <a:pt x="1298" y="969"/>
                    <a:pt x="1298" y="970"/>
                    <a:pt x="1299" y="971"/>
                  </a:cubicBezTo>
                  <a:cubicBezTo>
                    <a:pt x="1300" y="971"/>
                    <a:pt x="1300" y="971"/>
                    <a:pt x="1300" y="972"/>
                  </a:cubicBezTo>
                  <a:cubicBezTo>
                    <a:pt x="1301" y="972"/>
                    <a:pt x="1301" y="972"/>
                    <a:pt x="1301" y="973"/>
                  </a:cubicBezTo>
                  <a:cubicBezTo>
                    <a:pt x="1302" y="973"/>
                    <a:pt x="1302" y="973"/>
                    <a:pt x="1302" y="973"/>
                  </a:cubicBezTo>
                  <a:cubicBezTo>
                    <a:pt x="1303" y="974"/>
                    <a:pt x="1304" y="975"/>
                    <a:pt x="1305" y="975"/>
                  </a:cubicBezTo>
                  <a:cubicBezTo>
                    <a:pt x="1306" y="976"/>
                    <a:pt x="1307" y="977"/>
                    <a:pt x="1308" y="978"/>
                  </a:cubicBezTo>
                  <a:cubicBezTo>
                    <a:pt x="1310" y="980"/>
                    <a:pt x="1306" y="991"/>
                    <a:pt x="1308" y="993"/>
                  </a:cubicBezTo>
                  <a:cubicBezTo>
                    <a:pt x="1310" y="996"/>
                    <a:pt x="1314" y="988"/>
                    <a:pt x="1315" y="986"/>
                  </a:cubicBezTo>
                  <a:cubicBezTo>
                    <a:pt x="1316" y="983"/>
                    <a:pt x="1322" y="984"/>
                    <a:pt x="1323" y="982"/>
                  </a:cubicBezTo>
                  <a:cubicBezTo>
                    <a:pt x="1324" y="981"/>
                    <a:pt x="1324" y="976"/>
                    <a:pt x="1325" y="973"/>
                  </a:cubicBezTo>
                  <a:cubicBezTo>
                    <a:pt x="1326" y="970"/>
                    <a:pt x="1331" y="972"/>
                    <a:pt x="1333" y="972"/>
                  </a:cubicBezTo>
                  <a:cubicBezTo>
                    <a:pt x="1336" y="972"/>
                    <a:pt x="1344" y="964"/>
                    <a:pt x="1347" y="961"/>
                  </a:cubicBezTo>
                  <a:cubicBezTo>
                    <a:pt x="1350" y="958"/>
                    <a:pt x="1348" y="943"/>
                    <a:pt x="1347" y="939"/>
                  </a:cubicBezTo>
                  <a:cubicBezTo>
                    <a:pt x="1346" y="935"/>
                    <a:pt x="1341" y="924"/>
                    <a:pt x="1339" y="919"/>
                  </a:cubicBezTo>
                  <a:cubicBezTo>
                    <a:pt x="1337" y="915"/>
                    <a:pt x="1327" y="909"/>
                    <a:pt x="1323" y="907"/>
                  </a:cubicBezTo>
                  <a:cubicBezTo>
                    <a:pt x="1320" y="905"/>
                    <a:pt x="1317" y="901"/>
                    <a:pt x="1312" y="895"/>
                  </a:cubicBezTo>
                  <a:cubicBezTo>
                    <a:pt x="1308" y="888"/>
                    <a:pt x="1307" y="888"/>
                    <a:pt x="1303" y="885"/>
                  </a:cubicBezTo>
                  <a:cubicBezTo>
                    <a:pt x="1298" y="882"/>
                    <a:pt x="1301" y="881"/>
                    <a:pt x="1301" y="877"/>
                  </a:cubicBezTo>
                  <a:cubicBezTo>
                    <a:pt x="1301" y="874"/>
                    <a:pt x="1300" y="873"/>
                    <a:pt x="1302" y="871"/>
                  </a:cubicBezTo>
                  <a:cubicBezTo>
                    <a:pt x="1303" y="868"/>
                    <a:pt x="1303" y="867"/>
                    <a:pt x="1306" y="864"/>
                  </a:cubicBezTo>
                  <a:cubicBezTo>
                    <a:pt x="1306" y="863"/>
                    <a:pt x="1306" y="863"/>
                    <a:pt x="1307" y="862"/>
                  </a:cubicBezTo>
                  <a:cubicBezTo>
                    <a:pt x="1307" y="862"/>
                    <a:pt x="1307" y="862"/>
                    <a:pt x="1307" y="862"/>
                  </a:cubicBezTo>
                  <a:cubicBezTo>
                    <a:pt x="1308" y="862"/>
                    <a:pt x="1308" y="861"/>
                    <a:pt x="1309" y="861"/>
                  </a:cubicBezTo>
                  <a:cubicBezTo>
                    <a:pt x="1309" y="861"/>
                    <a:pt x="1309" y="861"/>
                    <a:pt x="1309" y="861"/>
                  </a:cubicBezTo>
                  <a:cubicBezTo>
                    <a:pt x="1310" y="860"/>
                    <a:pt x="1310" y="860"/>
                    <a:pt x="1311" y="860"/>
                  </a:cubicBezTo>
                  <a:cubicBezTo>
                    <a:pt x="1311" y="860"/>
                    <a:pt x="1311" y="859"/>
                    <a:pt x="1312" y="859"/>
                  </a:cubicBezTo>
                  <a:cubicBezTo>
                    <a:pt x="1312" y="859"/>
                    <a:pt x="1313" y="859"/>
                    <a:pt x="1313" y="858"/>
                  </a:cubicBezTo>
                  <a:cubicBezTo>
                    <a:pt x="1314" y="858"/>
                    <a:pt x="1314" y="858"/>
                    <a:pt x="1314" y="858"/>
                  </a:cubicBezTo>
                  <a:cubicBezTo>
                    <a:pt x="1316" y="857"/>
                    <a:pt x="1318" y="856"/>
                    <a:pt x="1320" y="856"/>
                  </a:cubicBezTo>
                  <a:cubicBezTo>
                    <a:pt x="1320" y="856"/>
                    <a:pt x="1320" y="855"/>
                    <a:pt x="1320" y="855"/>
                  </a:cubicBezTo>
                  <a:cubicBezTo>
                    <a:pt x="1320" y="855"/>
                    <a:pt x="1320" y="855"/>
                    <a:pt x="1320" y="855"/>
                  </a:cubicBezTo>
                  <a:cubicBezTo>
                    <a:pt x="1321" y="855"/>
                    <a:pt x="1321" y="855"/>
                    <a:pt x="1322" y="854"/>
                  </a:cubicBezTo>
                  <a:cubicBezTo>
                    <a:pt x="1324" y="853"/>
                    <a:pt x="1324" y="857"/>
                    <a:pt x="1328" y="857"/>
                  </a:cubicBezTo>
                  <a:cubicBezTo>
                    <a:pt x="1331" y="857"/>
                    <a:pt x="1331" y="855"/>
                    <a:pt x="1334" y="854"/>
                  </a:cubicBezTo>
                  <a:cubicBezTo>
                    <a:pt x="1337" y="854"/>
                    <a:pt x="1336" y="856"/>
                    <a:pt x="1337" y="860"/>
                  </a:cubicBezTo>
                  <a:cubicBezTo>
                    <a:pt x="1338" y="865"/>
                    <a:pt x="1345" y="865"/>
                    <a:pt x="1344" y="863"/>
                  </a:cubicBezTo>
                  <a:cubicBezTo>
                    <a:pt x="1344" y="860"/>
                    <a:pt x="1345" y="859"/>
                    <a:pt x="1346" y="857"/>
                  </a:cubicBezTo>
                  <a:cubicBezTo>
                    <a:pt x="1348" y="854"/>
                    <a:pt x="1355" y="854"/>
                    <a:pt x="1359" y="854"/>
                  </a:cubicBezTo>
                  <a:cubicBezTo>
                    <a:pt x="1363" y="854"/>
                    <a:pt x="1373" y="851"/>
                    <a:pt x="1374" y="850"/>
                  </a:cubicBezTo>
                  <a:cubicBezTo>
                    <a:pt x="1375" y="849"/>
                    <a:pt x="1374" y="845"/>
                    <a:pt x="1374" y="843"/>
                  </a:cubicBezTo>
                  <a:cubicBezTo>
                    <a:pt x="1374" y="842"/>
                    <a:pt x="1379" y="845"/>
                    <a:pt x="1381" y="845"/>
                  </a:cubicBezTo>
                  <a:cubicBezTo>
                    <a:pt x="1384" y="845"/>
                    <a:pt x="1385" y="841"/>
                    <a:pt x="1387" y="839"/>
                  </a:cubicBezTo>
                  <a:cubicBezTo>
                    <a:pt x="1388" y="837"/>
                    <a:pt x="1393" y="841"/>
                    <a:pt x="1396" y="841"/>
                  </a:cubicBezTo>
                  <a:cubicBezTo>
                    <a:pt x="1399" y="841"/>
                    <a:pt x="1401" y="838"/>
                    <a:pt x="1402" y="837"/>
                  </a:cubicBezTo>
                  <a:cubicBezTo>
                    <a:pt x="1403" y="835"/>
                    <a:pt x="1405" y="834"/>
                    <a:pt x="1408" y="834"/>
                  </a:cubicBezTo>
                  <a:cubicBezTo>
                    <a:pt x="1410" y="834"/>
                    <a:pt x="1414" y="829"/>
                    <a:pt x="1416" y="826"/>
                  </a:cubicBezTo>
                  <a:cubicBezTo>
                    <a:pt x="1418" y="823"/>
                    <a:pt x="1417" y="820"/>
                    <a:pt x="1420" y="820"/>
                  </a:cubicBezTo>
                  <a:cubicBezTo>
                    <a:pt x="1424" y="819"/>
                    <a:pt x="1422" y="815"/>
                    <a:pt x="1422" y="814"/>
                  </a:cubicBezTo>
                  <a:cubicBezTo>
                    <a:pt x="1422" y="813"/>
                    <a:pt x="1427" y="812"/>
                    <a:pt x="1430" y="809"/>
                  </a:cubicBezTo>
                  <a:cubicBezTo>
                    <a:pt x="1432" y="807"/>
                    <a:pt x="1429" y="804"/>
                    <a:pt x="1430" y="803"/>
                  </a:cubicBezTo>
                  <a:cubicBezTo>
                    <a:pt x="1431" y="801"/>
                    <a:pt x="1432" y="793"/>
                    <a:pt x="1432" y="790"/>
                  </a:cubicBezTo>
                  <a:cubicBezTo>
                    <a:pt x="1432" y="787"/>
                    <a:pt x="1437" y="784"/>
                    <a:pt x="1440" y="783"/>
                  </a:cubicBezTo>
                  <a:cubicBezTo>
                    <a:pt x="1444" y="783"/>
                    <a:pt x="1445" y="782"/>
                    <a:pt x="1444" y="778"/>
                  </a:cubicBezTo>
                  <a:cubicBezTo>
                    <a:pt x="1444" y="774"/>
                    <a:pt x="1446" y="772"/>
                    <a:pt x="1446" y="771"/>
                  </a:cubicBezTo>
                  <a:cubicBezTo>
                    <a:pt x="1447" y="770"/>
                    <a:pt x="1446" y="766"/>
                    <a:pt x="1445" y="764"/>
                  </a:cubicBezTo>
                  <a:cubicBezTo>
                    <a:pt x="1444" y="762"/>
                    <a:pt x="1437" y="762"/>
                    <a:pt x="1434" y="760"/>
                  </a:cubicBezTo>
                  <a:cubicBezTo>
                    <a:pt x="1431" y="759"/>
                    <a:pt x="1440" y="751"/>
                    <a:pt x="1440" y="750"/>
                  </a:cubicBezTo>
                  <a:cubicBezTo>
                    <a:pt x="1441" y="749"/>
                    <a:pt x="1436" y="745"/>
                    <a:pt x="1435" y="744"/>
                  </a:cubicBezTo>
                  <a:cubicBezTo>
                    <a:pt x="1434" y="744"/>
                    <a:pt x="1436" y="744"/>
                    <a:pt x="1437" y="742"/>
                  </a:cubicBezTo>
                  <a:cubicBezTo>
                    <a:pt x="1438" y="741"/>
                    <a:pt x="1433" y="735"/>
                    <a:pt x="1430" y="734"/>
                  </a:cubicBezTo>
                  <a:cubicBezTo>
                    <a:pt x="1427" y="732"/>
                    <a:pt x="1421" y="727"/>
                    <a:pt x="1419" y="723"/>
                  </a:cubicBezTo>
                  <a:cubicBezTo>
                    <a:pt x="1417" y="719"/>
                    <a:pt x="1411" y="711"/>
                    <a:pt x="1408" y="709"/>
                  </a:cubicBezTo>
                  <a:cubicBezTo>
                    <a:pt x="1405" y="707"/>
                    <a:pt x="1404" y="705"/>
                    <a:pt x="1406" y="703"/>
                  </a:cubicBezTo>
                  <a:cubicBezTo>
                    <a:pt x="1408" y="701"/>
                    <a:pt x="1412" y="696"/>
                    <a:pt x="1412" y="694"/>
                  </a:cubicBezTo>
                  <a:cubicBezTo>
                    <a:pt x="1413" y="691"/>
                    <a:pt x="1415" y="688"/>
                    <a:pt x="1419" y="688"/>
                  </a:cubicBezTo>
                  <a:cubicBezTo>
                    <a:pt x="1422" y="687"/>
                    <a:pt x="1429" y="686"/>
                    <a:pt x="1434" y="685"/>
                  </a:cubicBezTo>
                  <a:cubicBezTo>
                    <a:pt x="1438" y="684"/>
                    <a:pt x="1437" y="680"/>
                    <a:pt x="1431" y="680"/>
                  </a:cubicBezTo>
                  <a:cubicBezTo>
                    <a:pt x="1425" y="680"/>
                    <a:pt x="1420" y="678"/>
                    <a:pt x="1416" y="677"/>
                  </a:cubicBezTo>
                  <a:cubicBezTo>
                    <a:pt x="1412" y="675"/>
                    <a:pt x="1404" y="681"/>
                    <a:pt x="1402" y="682"/>
                  </a:cubicBezTo>
                  <a:cubicBezTo>
                    <a:pt x="1400" y="683"/>
                    <a:pt x="1396" y="680"/>
                    <a:pt x="1393" y="676"/>
                  </a:cubicBezTo>
                  <a:cubicBezTo>
                    <a:pt x="1390" y="672"/>
                    <a:pt x="1384" y="668"/>
                    <a:pt x="1380" y="665"/>
                  </a:cubicBezTo>
                  <a:cubicBezTo>
                    <a:pt x="1377" y="661"/>
                    <a:pt x="1377" y="660"/>
                    <a:pt x="1381" y="659"/>
                  </a:cubicBezTo>
                  <a:cubicBezTo>
                    <a:pt x="1385" y="658"/>
                    <a:pt x="1390" y="658"/>
                    <a:pt x="1393" y="658"/>
                  </a:cubicBezTo>
                  <a:cubicBezTo>
                    <a:pt x="1397" y="657"/>
                    <a:pt x="1394" y="653"/>
                    <a:pt x="1396" y="651"/>
                  </a:cubicBezTo>
                  <a:cubicBezTo>
                    <a:pt x="1398" y="648"/>
                    <a:pt x="1409" y="640"/>
                    <a:pt x="1410" y="639"/>
                  </a:cubicBezTo>
                  <a:cubicBezTo>
                    <a:pt x="1412" y="638"/>
                    <a:pt x="1413" y="638"/>
                    <a:pt x="1415" y="638"/>
                  </a:cubicBezTo>
                  <a:cubicBezTo>
                    <a:pt x="1417" y="638"/>
                    <a:pt x="1419" y="639"/>
                    <a:pt x="1420" y="642"/>
                  </a:cubicBezTo>
                  <a:cubicBezTo>
                    <a:pt x="1421" y="645"/>
                    <a:pt x="1418" y="648"/>
                    <a:pt x="1416" y="650"/>
                  </a:cubicBezTo>
                  <a:cubicBezTo>
                    <a:pt x="1414" y="652"/>
                    <a:pt x="1416" y="653"/>
                    <a:pt x="1417" y="655"/>
                  </a:cubicBezTo>
                  <a:cubicBezTo>
                    <a:pt x="1419" y="658"/>
                    <a:pt x="1417" y="660"/>
                    <a:pt x="1419" y="661"/>
                  </a:cubicBezTo>
                  <a:cubicBezTo>
                    <a:pt x="1421" y="662"/>
                    <a:pt x="1431" y="653"/>
                    <a:pt x="1436" y="653"/>
                  </a:cubicBezTo>
                  <a:cubicBezTo>
                    <a:pt x="1437" y="653"/>
                    <a:pt x="1438" y="653"/>
                    <a:pt x="1439" y="653"/>
                  </a:cubicBezTo>
                  <a:cubicBezTo>
                    <a:pt x="1439" y="653"/>
                    <a:pt x="1439" y="652"/>
                    <a:pt x="1439" y="652"/>
                  </a:cubicBezTo>
                  <a:cubicBezTo>
                    <a:pt x="1440" y="652"/>
                    <a:pt x="1441" y="652"/>
                    <a:pt x="1441" y="652"/>
                  </a:cubicBezTo>
                  <a:cubicBezTo>
                    <a:pt x="1442" y="652"/>
                    <a:pt x="1442" y="652"/>
                    <a:pt x="1442" y="652"/>
                  </a:cubicBezTo>
                  <a:cubicBezTo>
                    <a:pt x="1443" y="652"/>
                    <a:pt x="1443" y="652"/>
                    <a:pt x="1443" y="652"/>
                  </a:cubicBezTo>
                  <a:cubicBezTo>
                    <a:pt x="1443" y="652"/>
                    <a:pt x="1443" y="652"/>
                    <a:pt x="1444" y="652"/>
                  </a:cubicBezTo>
                  <a:cubicBezTo>
                    <a:pt x="1444" y="652"/>
                    <a:pt x="1444" y="652"/>
                    <a:pt x="1444" y="652"/>
                  </a:cubicBezTo>
                  <a:cubicBezTo>
                    <a:pt x="1444" y="652"/>
                    <a:pt x="1444" y="652"/>
                    <a:pt x="1445" y="652"/>
                  </a:cubicBezTo>
                  <a:cubicBezTo>
                    <a:pt x="1445" y="652"/>
                    <a:pt x="1445" y="652"/>
                    <a:pt x="1445" y="652"/>
                  </a:cubicBezTo>
                  <a:cubicBezTo>
                    <a:pt x="1445" y="652"/>
                    <a:pt x="1446" y="652"/>
                    <a:pt x="1446" y="652"/>
                  </a:cubicBezTo>
                  <a:cubicBezTo>
                    <a:pt x="1448" y="655"/>
                    <a:pt x="1451" y="654"/>
                    <a:pt x="1453" y="654"/>
                  </a:cubicBezTo>
                  <a:cubicBezTo>
                    <a:pt x="1455" y="654"/>
                    <a:pt x="1453" y="658"/>
                    <a:pt x="1454" y="662"/>
                  </a:cubicBezTo>
                  <a:cubicBezTo>
                    <a:pt x="1455" y="665"/>
                    <a:pt x="1452" y="669"/>
                    <a:pt x="1451" y="671"/>
                  </a:cubicBezTo>
                  <a:cubicBezTo>
                    <a:pt x="1451" y="671"/>
                    <a:pt x="1452" y="671"/>
                    <a:pt x="1452" y="671"/>
                  </a:cubicBezTo>
                  <a:cubicBezTo>
                    <a:pt x="1452" y="671"/>
                    <a:pt x="1452" y="672"/>
                    <a:pt x="1453" y="672"/>
                  </a:cubicBezTo>
                  <a:cubicBezTo>
                    <a:pt x="1453" y="672"/>
                    <a:pt x="1453" y="672"/>
                    <a:pt x="1454" y="672"/>
                  </a:cubicBezTo>
                  <a:cubicBezTo>
                    <a:pt x="1454" y="672"/>
                    <a:pt x="1454" y="672"/>
                    <a:pt x="1455" y="672"/>
                  </a:cubicBezTo>
                  <a:cubicBezTo>
                    <a:pt x="1455" y="673"/>
                    <a:pt x="1456" y="673"/>
                    <a:pt x="1457" y="673"/>
                  </a:cubicBezTo>
                  <a:cubicBezTo>
                    <a:pt x="1457" y="673"/>
                    <a:pt x="1457" y="673"/>
                    <a:pt x="1458" y="673"/>
                  </a:cubicBezTo>
                  <a:cubicBezTo>
                    <a:pt x="1459" y="673"/>
                    <a:pt x="1460" y="674"/>
                    <a:pt x="1461" y="674"/>
                  </a:cubicBezTo>
                  <a:cubicBezTo>
                    <a:pt x="1461" y="674"/>
                    <a:pt x="1461" y="674"/>
                    <a:pt x="1461" y="674"/>
                  </a:cubicBezTo>
                  <a:cubicBezTo>
                    <a:pt x="1463" y="674"/>
                    <a:pt x="1466" y="675"/>
                    <a:pt x="1468" y="675"/>
                  </a:cubicBezTo>
                  <a:cubicBezTo>
                    <a:pt x="1469" y="675"/>
                    <a:pt x="1469" y="676"/>
                    <a:pt x="1469" y="676"/>
                  </a:cubicBezTo>
                  <a:cubicBezTo>
                    <a:pt x="1470" y="676"/>
                    <a:pt x="1470" y="676"/>
                    <a:pt x="1470" y="676"/>
                  </a:cubicBezTo>
                  <a:cubicBezTo>
                    <a:pt x="1471" y="676"/>
                    <a:pt x="1471" y="676"/>
                    <a:pt x="1471" y="676"/>
                  </a:cubicBezTo>
                  <a:cubicBezTo>
                    <a:pt x="1473" y="677"/>
                    <a:pt x="1476" y="682"/>
                    <a:pt x="1476" y="684"/>
                  </a:cubicBezTo>
                  <a:cubicBezTo>
                    <a:pt x="1475" y="686"/>
                    <a:pt x="1473" y="683"/>
                    <a:pt x="1471" y="684"/>
                  </a:cubicBezTo>
                  <a:cubicBezTo>
                    <a:pt x="1469" y="685"/>
                    <a:pt x="1475" y="694"/>
                    <a:pt x="1476" y="696"/>
                  </a:cubicBezTo>
                  <a:cubicBezTo>
                    <a:pt x="1478" y="698"/>
                    <a:pt x="1475" y="703"/>
                    <a:pt x="1474" y="706"/>
                  </a:cubicBezTo>
                  <a:cubicBezTo>
                    <a:pt x="1474" y="709"/>
                    <a:pt x="1477" y="714"/>
                    <a:pt x="1480" y="715"/>
                  </a:cubicBezTo>
                  <a:cubicBezTo>
                    <a:pt x="1482" y="716"/>
                    <a:pt x="1487" y="710"/>
                    <a:pt x="1489" y="709"/>
                  </a:cubicBezTo>
                  <a:cubicBezTo>
                    <a:pt x="1491" y="708"/>
                    <a:pt x="1495" y="708"/>
                    <a:pt x="1497" y="709"/>
                  </a:cubicBezTo>
                  <a:cubicBezTo>
                    <a:pt x="1499" y="709"/>
                    <a:pt x="1502" y="704"/>
                    <a:pt x="1504" y="701"/>
                  </a:cubicBezTo>
                  <a:cubicBezTo>
                    <a:pt x="1505" y="698"/>
                    <a:pt x="1502" y="694"/>
                    <a:pt x="1500" y="690"/>
                  </a:cubicBezTo>
                  <a:cubicBezTo>
                    <a:pt x="1498" y="687"/>
                    <a:pt x="1496" y="677"/>
                    <a:pt x="1495" y="674"/>
                  </a:cubicBezTo>
                  <a:cubicBezTo>
                    <a:pt x="1494" y="674"/>
                    <a:pt x="1494" y="673"/>
                    <a:pt x="1493" y="673"/>
                  </a:cubicBezTo>
                  <a:cubicBezTo>
                    <a:pt x="1493" y="673"/>
                    <a:pt x="1493" y="673"/>
                    <a:pt x="1493" y="672"/>
                  </a:cubicBezTo>
                  <a:cubicBezTo>
                    <a:pt x="1491" y="670"/>
                    <a:pt x="1488" y="666"/>
                    <a:pt x="1484" y="662"/>
                  </a:cubicBezTo>
                  <a:cubicBezTo>
                    <a:pt x="1484" y="662"/>
                    <a:pt x="1484" y="662"/>
                    <a:pt x="1483" y="662"/>
                  </a:cubicBezTo>
                  <a:cubicBezTo>
                    <a:pt x="1482" y="661"/>
                    <a:pt x="1481" y="660"/>
                    <a:pt x="1480" y="660"/>
                  </a:cubicBezTo>
                  <a:cubicBezTo>
                    <a:pt x="1473" y="656"/>
                    <a:pt x="1475" y="654"/>
                    <a:pt x="1476" y="652"/>
                  </a:cubicBezTo>
                  <a:cubicBezTo>
                    <a:pt x="1476" y="650"/>
                    <a:pt x="1482" y="648"/>
                    <a:pt x="1484" y="646"/>
                  </a:cubicBezTo>
                  <a:cubicBezTo>
                    <a:pt x="1486" y="645"/>
                    <a:pt x="1492" y="634"/>
                    <a:pt x="1493" y="633"/>
                  </a:cubicBezTo>
                  <a:cubicBezTo>
                    <a:pt x="1494" y="631"/>
                    <a:pt x="1496" y="621"/>
                    <a:pt x="1497" y="620"/>
                  </a:cubicBezTo>
                  <a:cubicBezTo>
                    <a:pt x="1497" y="619"/>
                    <a:pt x="1497" y="619"/>
                    <a:pt x="1498" y="619"/>
                  </a:cubicBezTo>
                  <a:cubicBezTo>
                    <a:pt x="1499" y="618"/>
                    <a:pt x="1502" y="617"/>
                    <a:pt x="1503" y="616"/>
                  </a:cubicBezTo>
                  <a:cubicBezTo>
                    <a:pt x="1503" y="616"/>
                    <a:pt x="1503" y="616"/>
                    <a:pt x="1503" y="616"/>
                  </a:cubicBezTo>
                  <a:cubicBezTo>
                    <a:pt x="1504" y="616"/>
                    <a:pt x="1504" y="616"/>
                    <a:pt x="1504" y="616"/>
                  </a:cubicBezTo>
                  <a:cubicBezTo>
                    <a:pt x="1505" y="616"/>
                    <a:pt x="1506" y="611"/>
                    <a:pt x="1508" y="609"/>
                  </a:cubicBezTo>
                  <a:cubicBezTo>
                    <a:pt x="1509" y="608"/>
                    <a:pt x="1513" y="613"/>
                    <a:pt x="1517" y="615"/>
                  </a:cubicBezTo>
                  <a:cubicBezTo>
                    <a:pt x="1521" y="617"/>
                    <a:pt x="1530" y="614"/>
                    <a:pt x="1533" y="612"/>
                  </a:cubicBezTo>
                  <a:cubicBezTo>
                    <a:pt x="1537" y="611"/>
                    <a:pt x="1541" y="603"/>
                    <a:pt x="1542" y="601"/>
                  </a:cubicBezTo>
                  <a:cubicBezTo>
                    <a:pt x="1543" y="599"/>
                    <a:pt x="1547" y="593"/>
                    <a:pt x="1549" y="591"/>
                  </a:cubicBezTo>
                  <a:cubicBezTo>
                    <a:pt x="1551" y="588"/>
                    <a:pt x="1554" y="586"/>
                    <a:pt x="1557" y="583"/>
                  </a:cubicBezTo>
                  <a:cubicBezTo>
                    <a:pt x="1561" y="581"/>
                    <a:pt x="1562" y="573"/>
                    <a:pt x="1563" y="570"/>
                  </a:cubicBezTo>
                  <a:cubicBezTo>
                    <a:pt x="1563" y="567"/>
                    <a:pt x="1567" y="559"/>
                    <a:pt x="1569" y="555"/>
                  </a:cubicBezTo>
                  <a:cubicBezTo>
                    <a:pt x="1571" y="551"/>
                    <a:pt x="1572" y="550"/>
                    <a:pt x="1574" y="547"/>
                  </a:cubicBezTo>
                  <a:cubicBezTo>
                    <a:pt x="1576" y="545"/>
                    <a:pt x="1573" y="532"/>
                    <a:pt x="1573" y="524"/>
                  </a:cubicBezTo>
                  <a:cubicBezTo>
                    <a:pt x="1573" y="516"/>
                    <a:pt x="1570" y="514"/>
                    <a:pt x="1570" y="510"/>
                  </a:cubicBezTo>
                  <a:cubicBezTo>
                    <a:pt x="1570" y="505"/>
                    <a:pt x="1573" y="497"/>
                    <a:pt x="1574" y="495"/>
                  </a:cubicBezTo>
                  <a:cubicBezTo>
                    <a:pt x="1574" y="492"/>
                    <a:pt x="1571" y="489"/>
                    <a:pt x="1569" y="490"/>
                  </a:cubicBezTo>
                  <a:cubicBezTo>
                    <a:pt x="1568" y="491"/>
                    <a:pt x="1564" y="483"/>
                    <a:pt x="1562" y="481"/>
                  </a:cubicBezTo>
                  <a:cubicBezTo>
                    <a:pt x="1561" y="479"/>
                    <a:pt x="1563" y="480"/>
                    <a:pt x="1564" y="479"/>
                  </a:cubicBezTo>
                  <a:cubicBezTo>
                    <a:pt x="1566" y="477"/>
                    <a:pt x="1557" y="472"/>
                    <a:pt x="1553" y="472"/>
                  </a:cubicBezTo>
                  <a:cubicBezTo>
                    <a:pt x="1550" y="471"/>
                    <a:pt x="1551" y="466"/>
                    <a:pt x="1547" y="464"/>
                  </a:cubicBezTo>
                  <a:cubicBezTo>
                    <a:pt x="1543" y="463"/>
                    <a:pt x="1536" y="461"/>
                    <a:pt x="1533" y="461"/>
                  </a:cubicBezTo>
                  <a:cubicBezTo>
                    <a:pt x="1530" y="461"/>
                    <a:pt x="1538" y="467"/>
                    <a:pt x="1535" y="467"/>
                  </a:cubicBezTo>
                  <a:cubicBezTo>
                    <a:pt x="1533" y="467"/>
                    <a:pt x="1532" y="470"/>
                    <a:pt x="1527" y="470"/>
                  </a:cubicBezTo>
                  <a:cubicBezTo>
                    <a:pt x="1522" y="470"/>
                    <a:pt x="1527" y="468"/>
                    <a:pt x="1526" y="467"/>
                  </a:cubicBezTo>
                  <a:cubicBezTo>
                    <a:pt x="1526" y="465"/>
                    <a:pt x="1519" y="468"/>
                    <a:pt x="1517" y="468"/>
                  </a:cubicBezTo>
                  <a:cubicBezTo>
                    <a:pt x="1515" y="469"/>
                    <a:pt x="1518" y="464"/>
                    <a:pt x="1517" y="462"/>
                  </a:cubicBezTo>
                  <a:cubicBezTo>
                    <a:pt x="1517" y="461"/>
                    <a:pt x="1515" y="462"/>
                    <a:pt x="1513" y="462"/>
                  </a:cubicBezTo>
                  <a:cubicBezTo>
                    <a:pt x="1512" y="463"/>
                    <a:pt x="1505" y="459"/>
                    <a:pt x="1502" y="459"/>
                  </a:cubicBezTo>
                  <a:cubicBezTo>
                    <a:pt x="1499" y="459"/>
                    <a:pt x="1496" y="457"/>
                    <a:pt x="1502" y="452"/>
                  </a:cubicBezTo>
                  <a:cubicBezTo>
                    <a:pt x="1508" y="448"/>
                    <a:pt x="1520" y="436"/>
                    <a:pt x="1521" y="433"/>
                  </a:cubicBezTo>
                  <a:cubicBezTo>
                    <a:pt x="1522" y="430"/>
                    <a:pt x="1531" y="425"/>
                    <a:pt x="1533" y="423"/>
                  </a:cubicBezTo>
                  <a:cubicBezTo>
                    <a:pt x="1536" y="421"/>
                    <a:pt x="1539" y="413"/>
                    <a:pt x="1542" y="409"/>
                  </a:cubicBezTo>
                  <a:cubicBezTo>
                    <a:pt x="1545" y="404"/>
                    <a:pt x="1543" y="402"/>
                    <a:pt x="1550" y="395"/>
                  </a:cubicBezTo>
                  <a:cubicBezTo>
                    <a:pt x="1557" y="388"/>
                    <a:pt x="1578" y="391"/>
                    <a:pt x="1583" y="392"/>
                  </a:cubicBezTo>
                  <a:cubicBezTo>
                    <a:pt x="1588" y="393"/>
                    <a:pt x="1595" y="393"/>
                    <a:pt x="1598" y="394"/>
                  </a:cubicBezTo>
                  <a:cubicBezTo>
                    <a:pt x="1602" y="394"/>
                    <a:pt x="1611" y="396"/>
                    <a:pt x="1613" y="394"/>
                  </a:cubicBezTo>
                  <a:cubicBezTo>
                    <a:pt x="1616" y="393"/>
                    <a:pt x="1613" y="393"/>
                    <a:pt x="1608" y="392"/>
                  </a:cubicBezTo>
                  <a:cubicBezTo>
                    <a:pt x="1603" y="391"/>
                    <a:pt x="1612" y="389"/>
                    <a:pt x="1614" y="388"/>
                  </a:cubicBezTo>
                  <a:cubicBezTo>
                    <a:pt x="1616" y="388"/>
                    <a:pt x="1615" y="388"/>
                    <a:pt x="1613" y="387"/>
                  </a:cubicBezTo>
                  <a:cubicBezTo>
                    <a:pt x="1611" y="386"/>
                    <a:pt x="1620" y="386"/>
                    <a:pt x="1623" y="386"/>
                  </a:cubicBezTo>
                  <a:cubicBezTo>
                    <a:pt x="1626" y="386"/>
                    <a:pt x="1625" y="388"/>
                    <a:pt x="1626" y="389"/>
                  </a:cubicBezTo>
                  <a:cubicBezTo>
                    <a:pt x="1627" y="389"/>
                    <a:pt x="1630" y="387"/>
                    <a:pt x="1631" y="386"/>
                  </a:cubicBezTo>
                  <a:cubicBezTo>
                    <a:pt x="1632" y="386"/>
                    <a:pt x="1632" y="389"/>
                    <a:pt x="1633" y="391"/>
                  </a:cubicBezTo>
                  <a:cubicBezTo>
                    <a:pt x="1633" y="392"/>
                    <a:pt x="1636" y="393"/>
                    <a:pt x="1639" y="395"/>
                  </a:cubicBezTo>
                  <a:cubicBezTo>
                    <a:pt x="1642" y="397"/>
                    <a:pt x="1636" y="397"/>
                    <a:pt x="1634" y="398"/>
                  </a:cubicBezTo>
                  <a:cubicBezTo>
                    <a:pt x="1632" y="398"/>
                    <a:pt x="1637" y="402"/>
                    <a:pt x="1639" y="403"/>
                  </a:cubicBezTo>
                  <a:cubicBezTo>
                    <a:pt x="1641" y="403"/>
                    <a:pt x="1649" y="399"/>
                    <a:pt x="1652" y="397"/>
                  </a:cubicBezTo>
                  <a:cubicBezTo>
                    <a:pt x="1654" y="396"/>
                    <a:pt x="1655" y="396"/>
                    <a:pt x="1659" y="397"/>
                  </a:cubicBezTo>
                  <a:cubicBezTo>
                    <a:pt x="1662" y="397"/>
                    <a:pt x="1662" y="398"/>
                    <a:pt x="1664" y="397"/>
                  </a:cubicBezTo>
                  <a:cubicBezTo>
                    <a:pt x="1665" y="396"/>
                    <a:pt x="1667" y="397"/>
                    <a:pt x="1669" y="397"/>
                  </a:cubicBezTo>
                  <a:cubicBezTo>
                    <a:pt x="1671" y="398"/>
                    <a:pt x="1672" y="396"/>
                    <a:pt x="1675" y="395"/>
                  </a:cubicBezTo>
                  <a:cubicBezTo>
                    <a:pt x="1678" y="394"/>
                    <a:pt x="1679" y="394"/>
                    <a:pt x="1678" y="391"/>
                  </a:cubicBezTo>
                  <a:cubicBezTo>
                    <a:pt x="1677" y="389"/>
                    <a:pt x="1670" y="390"/>
                    <a:pt x="1667" y="390"/>
                  </a:cubicBezTo>
                  <a:cubicBezTo>
                    <a:pt x="1665" y="391"/>
                    <a:pt x="1665" y="388"/>
                    <a:pt x="1667" y="387"/>
                  </a:cubicBezTo>
                  <a:cubicBezTo>
                    <a:pt x="1669" y="385"/>
                    <a:pt x="1671" y="381"/>
                    <a:pt x="1672" y="379"/>
                  </a:cubicBezTo>
                  <a:cubicBezTo>
                    <a:pt x="1673" y="377"/>
                    <a:pt x="1676" y="376"/>
                    <a:pt x="1679" y="375"/>
                  </a:cubicBezTo>
                  <a:cubicBezTo>
                    <a:pt x="1682" y="374"/>
                    <a:pt x="1682" y="360"/>
                    <a:pt x="1684" y="357"/>
                  </a:cubicBezTo>
                  <a:cubicBezTo>
                    <a:pt x="1687" y="353"/>
                    <a:pt x="1695" y="352"/>
                    <a:pt x="1696" y="351"/>
                  </a:cubicBezTo>
                  <a:cubicBezTo>
                    <a:pt x="1698" y="350"/>
                    <a:pt x="1699" y="351"/>
                    <a:pt x="1702" y="350"/>
                  </a:cubicBezTo>
                  <a:cubicBezTo>
                    <a:pt x="1706" y="350"/>
                    <a:pt x="1707" y="344"/>
                    <a:pt x="1708" y="343"/>
                  </a:cubicBezTo>
                  <a:cubicBezTo>
                    <a:pt x="1709" y="343"/>
                    <a:pt x="1706" y="350"/>
                    <a:pt x="1707" y="353"/>
                  </a:cubicBezTo>
                  <a:cubicBezTo>
                    <a:pt x="1707" y="357"/>
                    <a:pt x="1704" y="358"/>
                    <a:pt x="1704" y="361"/>
                  </a:cubicBezTo>
                  <a:cubicBezTo>
                    <a:pt x="1705" y="364"/>
                    <a:pt x="1710" y="366"/>
                    <a:pt x="1712" y="367"/>
                  </a:cubicBezTo>
                  <a:cubicBezTo>
                    <a:pt x="1714" y="368"/>
                    <a:pt x="1714" y="365"/>
                    <a:pt x="1716" y="363"/>
                  </a:cubicBezTo>
                  <a:cubicBezTo>
                    <a:pt x="1717" y="361"/>
                    <a:pt x="1723" y="355"/>
                    <a:pt x="1724" y="353"/>
                  </a:cubicBezTo>
                  <a:cubicBezTo>
                    <a:pt x="1725" y="352"/>
                    <a:pt x="1722" y="348"/>
                    <a:pt x="1720" y="345"/>
                  </a:cubicBezTo>
                  <a:cubicBezTo>
                    <a:pt x="1718" y="342"/>
                    <a:pt x="1720" y="340"/>
                    <a:pt x="1723" y="339"/>
                  </a:cubicBezTo>
                  <a:cubicBezTo>
                    <a:pt x="1725" y="339"/>
                    <a:pt x="1726" y="337"/>
                    <a:pt x="1728" y="336"/>
                  </a:cubicBezTo>
                  <a:cubicBezTo>
                    <a:pt x="1729" y="336"/>
                    <a:pt x="1730" y="339"/>
                    <a:pt x="1730" y="341"/>
                  </a:cubicBezTo>
                  <a:cubicBezTo>
                    <a:pt x="1731" y="342"/>
                    <a:pt x="1731" y="342"/>
                    <a:pt x="1730" y="344"/>
                  </a:cubicBezTo>
                  <a:cubicBezTo>
                    <a:pt x="1728" y="346"/>
                    <a:pt x="1729" y="354"/>
                    <a:pt x="1729" y="355"/>
                  </a:cubicBezTo>
                  <a:cubicBezTo>
                    <a:pt x="1729" y="357"/>
                    <a:pt x="1731" y="359"/>
                    <a:pt x="1733" y="360"/>
                  </a:cubicBezTo>
                  <a:cubicBezTo>
                    <a:pt x="1734" y="362"/>
                    <a:pt x="1732" y="363"/>
                    <a:pt x="1731" y="364"/>
                  </a:cubicBezTo>
                  <a:cubicBezTo>
                    <a:pt x="1730" y="365"/>
                    <a:pt x="1732" y="366"/>
                    <a:pt x="1734" y="367"/>
                  </a:cubicBezTo>
                  <a:cubicBezTo>
                    <a:pt x="1735" y="368"/>
                    <a:pt x="1726" y="373"/>
                    <a:pt x="1726" y="376"/>
                  </a:cubicBezTo>
                  <a:cubicBezTo>
                    <a:pt x="1727" y="378"/>
                    <a:pt x="1724" y="380"/>
                    <a:pt x="1722" y="382"/>
                  </a:cubicBezTo>
                  <a:cubicBezTo>
                    <a:pt x="1719" y="384"/>
                    <a:pt x="1712" y="392"/>
                    <a:pt x="1710" y="396"/>
                  </a:cubicBezTo>
                  <a:cubicBezTo>
                    <a:pt x="1708" y="399"/>
                    <a:pt x="1705" y="409"/>
                    <a:pt x="1705" y="411"/>
                  </a:cubicBezTo>
                  <a:cubicBezTo>
                    <a:pt x="1704" y="413"/>
                    <a:pt x="1698" y="414"/>
                    <a:pt x="1696" y="415"/>
                  </a:cubicBezTo>
                  <a:cubicBezTo>
                    <a:pt x="1694" y="415"/>
                    <a:pt x="1695" y="417"/>
                    <a:pt x="1695" y="420"/>
                  </a:cubicBezTo>
                  <a:cubicBezTo>
                    <a:pt x="1696" y="423"/>
                    <a:pt x="1689" y="434"/>
                    <a:pt x="1688" y="437"/>
                  </a:cubicBezTo>
                  <a:cubicBezTo>
                    <a:pt x="1687" y="439"/>
                    <a:pt x="1691" y="454"/>
                    <a:pt x="1695" y="460"/>
                  </a:cubicBezTo>
                  <a:cubicBezTo>
                    <a:pt x="1699" y="466"/>
                    <a:pt x="1702" y="476"/>
                    <a:pt x="1703" y="481"/>
                  </a:cubicBezTo>
                  <a:cubicBezTo>
                    <a:pt x="1705" y="486"/>
                    <a:pt x="1709" y="491"/>
                    <a:pt x="1711" y="491"/>
                  </a:cubicBezTo>
                  <a:cubicBezTo>
                    <a:pt x="1712" y="492"/>
                    <a:pt x="1716" y="496"/>
                    <a:pt x="1718" y="499"/>
                  </a:cubicBezTo>
                  <a:cubicBezTo>
                    <a:pt x="1720" y="502"/>
                    <a:pt x="1721" y="508"/>
                    <a:pt x="1725" y="512"/>
                  </a:cubicBezTo>
                  <a:cubicBezTo>
                    <a:pt x="1729" y="515"/>
                    <a:pt x="1728" y="506"/>
                    <a:pt x="1730" y="505"/>
                  </a:cubicBezTo>
                  <a:cubicBezTo>
                    <a:pt x="1733" y="504"/>
                    <a:pt x="1734" y="498"/>
                    <a:pt x="1735" y="495"/>
                  </a:cubicBezTo>
                  <a:cubicBezTo>
                    <a:pt x="1735" y="493"/>
                    <a:pt x="1730" y="492"/>
                    <a:pt x="1731" y="491"/>
                  </a:cubicBezTo>
                  <a:cubicBezTo>
                    <a:pt x="1732" y="490"/>
                    <a:pt x="1730" y="488"/>
                    <a:pt x="1729" y="486"/>
                  </a:cubicBezTo>
                  <a:cubicBezTo>
                    <a:pt x="1728" y="484"/>
                    <a:pt x="1730" y="480"/>
                    <a:pt x="1732" y="479"/>
                  </a:cubicBezTo>
                  <a:cubicBezTo>
                    <a:pt x="1734" y="479"/>
                    <a:pt x="1739" y="479"/>
                    <a:pt x="1740" y="479"/>
                  </a:cubicBezTo>
                  <a:cubicBezTo>
                    <a:pt x="1741" y="479"/>
                    <a:pt x="1735" y="472"/>
                    <a:pt x="1736" y="469"/>
                  </a:cubicBezTo>
                  <a:cubicBezTo>
                    <a:pt x="1736" y="466"/>
                    <a:pt x="1739" y="465"/>
                    <a:pt x="1740" y="463"/>
                  </a:cubicBezTo>
                  <a:cubicBezTo>
                    <a:pt x="1741" y="460"/>
                    <a:pt x="1747" y="458"/>
                    <a:pt x="1749" y="458"/>
                  </a:cubicBezTo>
                  <a:cubicBezTo>
                    <a:pt x="1751" y="458"/>
                    <a:pt x="1755" y="458"/>
                    <a:pt x="1755" y="456"/>
                  </a:cubicBezTo>
                  <a:cubicBezTo>
                    <a:pt x="1755" y="454"/>
                    <a:pt x="1755" y="452"/>
                    <a:pt x="1752" y="451"/>
                  </a:cubicBezTo>
                  <a:cubicBezTo>
                    <a:pt x="1750" y="450"/>
                    <a:pt x="1750" y="447"/>
                    <a:pt x="1750" y="446"/>
                  </a:cubicBezTo>
                  <a:cubicBezTo>
                    <a:pt x="1751" y="445"/>
                    <a:pt x="1751" y="444"/>
                    <a:pt x="1750" y="442"/>
                  </a:cubicBezTo>
                  <a:cubicBezTo>
                    <a:pt x="1749" y="441"/>
                    <a:pt x="1752" y="438"/>
                    <a:pt x="1754" y="437"/>
                  </a:cubicBezTo>
                  <a:cubicBezTo>
                    <a:pt x="1757" y="436"/>
                    <a:pt x="1758" y="438"/>
                    <a:pt x="1760" y="438"/>
                  </a:cubicBezTo>
                  <a:cubicBezTo>
                    <a:pt x="1762" y="437"/>
                    <a:pt x="1762" y="434"/>
                    <a:pt x="1761" y="432"/>
                  </a:cubicBezTo>
                  <a:cubicBezTo>
                    <a:pt x="1760" y="430"/>
                    <a:pt x="1756" y="429"/>
                    <a:pt x="1754" y="429"/>
                  </a:cubicBezTo>
                  <a:cubicBezTo>
                    <a:pt x="1752" y="430"/>
                    <a:pt x="1750" y="426"/>
                    <a:pt x="1748" y="422"/>
                  </a:cubicBezTo>
                  <a:cubicBezTo>
                    <a:pt x="1747" y="418"/>
                    <a:pt x="1751" y="418"/>
                    <a:pt x="1752" y="416"/>
                  </a:cubicBezTo>
                  <a:cubicBezTo>
                    <a:pt x="1754" y="415"/>
                    <a:pt x="1748" y="410"/>
                    <a:pt x="1746" y="411"/>
                  </a:cubicBezTo>
                  <a:cubicBezTo>
                    <a:pt x="1744" y="411"/>
                    <a:pt x="1743" y="410"/>
                    <a:pt x="1744" y="408"/>
                  </a:cubicBezTo>
                  <a:cubicBezTo>
                    <a:pt x="1745" y="407"/>
                    <a:pt x="1741" y="402"/>
                    <a:pt x="1742" y="400"/>
                  </a:cubicBezTo>
                  <a:cubicBezTo>
                    <a:pt x="1742" y="398"/>
                    <a:pt x="1744" y="391"/>
                    <a:pt x="1746" y="389"/>
                  </a:cubicBezTo>
                  <a:cubicBezTo>
                    <a:pt x="1748" y="388"/>
                    <a:pt x="1748" y="386"/>
                    <a:pt x="1748" y="384"/>
                  </a:cubicBezTo>
                  <a:cubicBezTo>
                    <a:pt x="1747" y="382"/>
                    <a:pt x="1749" y="381"/>
                    <a:pt x="1752" y="380"/>
                  </a:cubicBezTo>
                  <a:cubicBezTo>
                    <a:pt x="1754" y="379"/>
                    <a:pt x="1755" y="380"/>
                    <a:pt x="1757" y="380"/>
                  </a:cubicBezTo>
                  <a:cubicBezTo>
                    <a:pt x="1759" y="380"/>
                    <a:pt x="1757" y="380"/>
                    <a:pt x="1758" y="377"/>
                  </a:cubicBezTo>
                  <a:cubicBezTo>
                    <a:pt x="1760" y="375"/>
                    <a:pt x="1764" y="373"/>
                    <a:pt x="1766" y="373"/>
                  </a:cubicBezTo>
                  <a:cubicBezTo>
                    <a:pt x="1768" y="373"/>
                    <a:pt x="1766" y="378"/>
                    <a:pt x="1768" y="379"/>
                  </a:cubicBezTo>
                  <a:cubicBezTo>
                    <a:pt x="1770" y="380"/>
                    <a:pt x="1774" y="374"/>
                    <a:pt x="1776" y="372"/>
                  </a:cubicBezTo>
                  <a:cubicBezTo>
                    <a:pt x="1778" y="371"/>
                    <a:pt x="1778" y="370"/>
                    <a:pt x="1779" y="369"/>
                  </a:cubicBezTo>
                  <a:cubicBezTo>
                    <a:pt x="1779" y="367"/>
                    <a:pt x="1783" y="367"/>
                    <a:pt x="1786" y="367"/>
                  </a:cubicBezTo>
                  <a:cubicBezTo>
                    <a:pt x="1789" y="367"/>
                    <a:pt x="1792" y="372"/>
                    <a:pt x="1793" y="375"/>
                  </a:cubicBezTo>
                  <a:cubicBezTo>
                    <a:pt x="1795" y="378"/>
                    <a:pt x="1798" y="377"/>
                    <a:pt x="1799" y="374"/>
                  </a:cubicBezTo>
                  <a:cubicBezTo>
                    <a:pt x="1799" y="372"/>
                    <a:pt x="1800" y="368"/>
                    <a:pt x="1801" y="367"/>
                  </a:cubicBezTo>
                  <a:cubicBezTo>
                    <a:pt x="1802" y="366"/>
                    <a:pt x="1805" y="366"/>
                    <a:pt x="1806" y="366"/>
                  </a:cubicBezTo>
                  <a:cubicBezTo>
                    <a:pt x="1807" y="365"/>
                    <a:pt x="1806" y="362"/>
                    <a:pt x="1806" y="360"/>
                  </a:cubicBezTo>
                  <a:cubicBezTo>
                    <a:pt x="1806" y="359"/>
                    <a:pt x="1809" y="361"/>
                    <a:pt x="1811" y="361"/>
                  </a:cubicBezTo>
                  <a:cubicBezTo>
                    <a:pt x="1812" y="360"/>
                    <a:pt x="1808" y="357"/>
                    <a:pt x="1808" y="356"/>
                  </a:cubicBezTo>
                  <a:cubicBezTo>
                    <a:pt x="1807" y="355"/>
                    <a:pt x="1810" y="356"/>
                    <a:pt x="1811" y="356"/>
                  </a:cubicBezTo>
                  <a:cubicBezTo>
                    <a:pt x="1812" y="356"/>
                    <a:pt x="1815" y="353"/>
                    <a:pt x="1815" y="353"/>
                  </a:cubicBezTo>
                  <a:cubicBezTo>
                    <a:pt x="1816" y="352"/>
                    <a:pt x="1817" y="353"/>
                    <a:pt x="1818" y="353"/>
                  </a:cubicBezTo>
                  <a:cubicBezTo>
                    <a:pt x="1820" y="353"/>
                    <a:pt x="1822" y="348"/>
                    <a:pt x="1830" y="340"/>
                  </a:cubicBezTo>
                  <a:cubicBezTo>
                    <a:pt x="1839" y="332"/>
                    <a:pt x="1850" y="332"/>
                    <a:pt x="1853" y="332"/>
                  </a:cubicBezTo>
                  <a:cubicBezTo>
                    <a:pt x="1855" y="332"/>
                    <a:pt x="1857" y="333"/>
                    <a:pt x="1861" y="334"/>
                  </a:cubicBezTo>
                  <a:cubicBezTo>
                    <a:pt x="1866" y="336"/>
                    <a:pt x="1865" y="333"/>
                    <a:pt x="1867" y="332"/>
                  </a:cubicBezTo>
                  <a:cubicBezTo>
                    <a:pt x="1868" y="331"/>
                    <a:pt x="1867" y="328"/>
                    <a:pt x="1867" y="327"/>
                  </a:cubicBezTo>
                  <a:cubicBezTo>
                    <a:pt x="1867" y="325"/>
                    <a:pt x="1864" y="320"/>
                    <a:pt x="1861" y="320"/>
                  </a:cubicBezTo>
                  <a:cubicBezTo>
                    <a:pt x="1858" y="319"/>
                    <a:pt x="1857" y="315"/>
                    <a:pt x="1854" y="314"/>
                  </a:cubicBezTo>
                  <a:cubicBezTo>
                    <a:pt x="1850" y="314"/>
                    <a:pt x="1851" y="311"/>
                    <a:pt x="1850" y="309"/>
                  </a:cubicBezTo>
                  <a:cubicBezTo>
                    <a:pt x="1849" y="307"/>
                    <a:pt x="1849" y="309"/>
                    <a:pt x="1848" y="310"/>
                  </a:cubicBezTo>
                  <a:cubicBezTo>
                    <a:pt x="1846" y="312"/>
                    <a:pt x="1847" y="312"/>
                    <a:pt x="1841" y="311"/>
                  </a:cubicBezTo>
                  <a:cubicBezTo>
                    <a:pt x="1835" y="310"/>
                    <a:pt x="1836" y="302"/>
                    <a:pt x="1836" y="300"/>
                  </a:cubicBezTo>
                  <a:cubicBezTo>
                    <a:pt x="1836" y="298"/>
                    <a:pt x="1835" y="297"/>
                    <a:pt x="1831" y="296"/>
                  </a:cubicBezTo>
                  <a:cubicBezTo>
                    <a:pt x="1826" y="295"/>
                    <a:pt x="1829" y="293"/>
                    <a:pt x="1831" y="293"/>
                  </a:cubicBezTo>
                  <a:cubicBezTo>
                    <a:pt x="1833" y="293"/>
                    <a:pt x="1838" y="294"/>
                    <a:pt x="1841" y="294"/>
                  </a:cubicBezTo>
                  <a:cubicBezTo>
                    <a:pt x="1843" y="294"/>
                    <a:pt x="1845" y="296"/>
                    <a:pt x="1848" y="296"/>
                  </a:cubicBezTo>
                  <a:cubicBezTo>
                    <a:pt x="1851" y="296"/>
                    <a:pt x="1856" y="293"/>
                    <a:pt x="1859" y="291"/>
                  </a:cubicBezTo>
                  <a:cubicBezTo>
                    <a:pt x="1863" y="290"/>
                    <a:pt x="1862" y="284"/>
                    <a:pt x="1862" y="282"/>
                  </a:cubicBezTo>
                  <a:cubicBezTo>
                    <a:pt x="1861" y="280"/>
                    <a:pt x="1860" y="279"/>
                    <a:pt x="1859" y="278"/>
                  </a:cubicBezTo>
                  <a:cubicBezTo>
                    <a:pt x="1858" y="278"/>
                    <a:pt x="1858" y="270"/>
                    <a:pt x="1857" y="268"/>
                  </a:cubicBezTo>
                  <a:cubicBezTo>
                    <a:pt x="1857" y="267"/>
                    <a:pt x="1860" y="269"/>
                    <a:pt x="1862" y="270"/>
                  </a:cubicBezTo>
                  <a:cubicBezTo>
                    <a:pt x="1864" y="271"/>
                    <a:pt x="1865" y="272"/>
                    <a:pt x="1864" y="273"/>
                  </a:cubicBezTo>
                  <a:cubicBezTo>
                    <a:pt x="1863" y="274"/>
                    <a:pt x="1864" y="276"/>
                    <a:pt x="1866" y="278"/>
                  </a:cubicBezTo>
                  <a:cubicBezTo>
                    <a:pt x="1868" y="280"/>
                    <a:pt x="1869" y="281"/>
                    <a:pt x="1872" y="282"/>
                  </a:cubicBezTo>
                  <a:cubicBezTo>
                    <a:pt x="1875" y="283"/>
                    <a:pt x="1888" y="283"/>
                    <a:pt x="1891" y="283"/>
                  </a:cubicBezTo>
                  <a:cubicBezTo>
                    <a:pt x="1893" y="284"/>
                    <a:pt x="1898" y="289"/>
                    <a:pt x="1897" y="291"/>
                  </a:cubicBezTo>
                  <a:cubicBezTo>
                    <a:pt x="1895" y="292"/>
                    <a:pt x="1899" y="295"/>
                    <a:pt x="1901" y="296"/>
                  </a:cubicBezTo>
                  <a:cubicBezTo>
                    <a:pt x="1903" y="297"/>
                    <a:pt x="1911" y="297"/>
                    <a:pt x="1915" y="298"/>
                  </a:cubicBezTo>
                  <a:cubicBezTo>
                    <a:pt x="1919" y="299"/>
                    <a:pt x="1921" y="302"/>
                    <a:pt x="1925" y="303"/>
                  </a:cubicBezTo>
                  <a:cubicBezTo>
                    <a:pt x="1929" y="303"/>
                    <a:pt x="1934" y="301"/>
                    <a:pt x="1933" y="299"/>
                  </a:cubicBezTo>
                  <a:cubicBezTo>
                    <a:pt x="1932" y="297"/>
                    <a:pt x="1929" y="297"/>
                    <a:pt x="1928" y="297"/>
                  </a:cubicBezTo>
                  <a:cubicBezTo>
                    <a:pt x="1927" y="298"/>
                    <a:pt x="1926" y="297"/>
                    <a:pt x="1925" y="295"/>
                  </a:cubicBezTo>
                  <a:cubicBezTo>
                    <a:pt x="1923" y="293"/>
                    <a:pt x="1927" y="293"/>
                    <a:pt x="1929" y="293"/>
                  </a:cubicBezTo>
                  <a:cubicBezTo>
                    <a:pt x="1931" y="292"/>
                    <a:pt x="1927" y="288"/>
                    <a:pt x="1927" y="286"/>
                  </a:cubicBezTo>
                  <a:cubicBezTo>
                    <a:pt x="1926" y="284"/>
                    <a:pt x="1923" y="281"/>
                    <a:pt x="1924" y="281"/>
                  </a:cubicBezTo>
                  <a:cubicBezTo>
                    <a:pt x="1926" y="281"/>
                    <a:pt x="1931" y="282"/>
                    <a:pt x="1934" y="282"/>
                  </a:cubicBezTo>
                  <a:cubicBezTo>
                    <a:pt x="1937" y="282"/>
                    <a:pt x="1934" y="279"/>
                    <a:pt x="1932" y="277"/>
                  </a:cubicBezTo>
                  <a:cubicBezTo>
                    <a:pt x="1931" y="275"/>
                    <a:pt x="1937" y="279"/>
                    <a:pt x="1940" y="281"/>
                  </a:cubicBezTo>
                  <a:cubicBezTo>
                    <a:pt x="1943" y="282"/>
                    <a:pt x="1941" y="280"/>
                    <a:pt x="1942" y="277"/>
                  </a:cubicBezTo>
                  <a:cubicBezTo>
                    <a:pt x="1942" y="274"/>
                    <a:pt x="1943" y="273"/>
                    <a:pt x="1945" y="273"/>
                  </a:cubicBezTo>
                  <a:cubicBezTo>
                    <a:pt x="1948" y="272"/>
                    <a:pt x="1946" y="271"/>
                    <a:pt x="1940" y="2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" name="Freeform 18"/>
            <p:cNvSpPr/>
            <p:nvPr/>
          </p:nvSpPr>
          <p:spPr bwMode="auto">
            <a:xfrm>
              <a:off x="3492" y="2026"/>
              <a:ext cx="102" cy="212"/>
            </a:xfrm>
            <a:custGeom>
              <a:avLst/>
              <a:gdLst>
                <a:gd name="T0" fmla="*/ 61 w 83"/>
                <a:gd name="T1" fmla="*/ 0 h 173"/>
                <a:gd name="T2" fmla="*/ 60 w 83"/>
                <a:gd name="T3" fmla="*/ 10 h 173"/>
                <a:gd name="T4" fmla="*/ 57 w 83"/>
                <a:gd name="T5" fmla="*/ 17 h 173"/>
                <a:gd name="T6" fmla="*/ 53 w 83"/>
                <a:gd name="T7" fmla="*/ 23 h 173"/>
                <a:gd name="T8" fmla="*/ 47 w 83"/>
                <a:gd name="T9" fmla="*/ 26 h 173"/>
                <a:gd name="T10" fmla="*/ 48 w 83"/>
                <a:gd name="T11" fmla="*/ 32 h 173"/>
                <a:gd name="T12" fmla="*/ 42 w 83"/>
                <a:gd name="T13" fmla="*/ 38 h 173"/>
                <a:gd name="T14" fmla="*/ 35 w 83"/>
                <a:gd name="T15" fmla="*/ 44 h 173"/>
                <a:gd name="T16" fmla="*/ 27 w 83"/>
                <a:gd name="T17" fmla="*/ 43 h 173"/>
                <a:gd name="T18" fmla="*/ 20 w 83"/>
                <a:gd name="T19" fmla="*/ 47 h 173"/>
                <a:gd name="T20" fmla="*/ 15 w 83"/>
                <a:gd name="T21" fmla="*/ 50 h 173"/>
                <a:gd name="T22" fmla="*/ 7 w 83"/>
                <a:gd name="T23" fmla="*/ 64 h 173"/>
                <a:gd name="T24" fmla="*/ 16 w 83"/>
                <a:gd name="T25" fmla="*/ 95 h 173"/>
                <a:gd name="T26" fmla="*/ 7 w 83"/>
                <a:gd name="T27" fmla="*/ 110 h 173"/>
                <a:gd name="T28" fmla="*/ 0 w 83"/>
                <a:gd name="T29" fmla="*/ 126 h 173"/>
                <a:gd name="T30" fmla="*/ 4 w 83"/>
                <a:gd name="T31" fmla="*/ 133 h 173"/>
                <a:gd name="T32" fmla="*/ 5 w 83"/>
                <a:gd name="T33" fmla="*/ 136 h 173"/>
                <a:gd name="T34" fmla="*/ 8 w 83"/>
                <a:gd name="T35" fmla="*/ 158 h 173"/>
                <a:gd name="T36" fmla="*/ 15 w 83"/>
                <a:gd name="T37" fmla="*/ 165 h 173"/>
                <a:gd name="T38" fmla="*/ 23 w 83"/>
                <a:gd name="T39" fmla="*/ 172 h 173"/>
                <a:gd name="T40" fmla="*/ 41 w 83"/>
                <a:gd name="T41" fmla="*/ 164 h 173"/>
                <a:gd name="T42" fmla="*/ 48 w 83"/>
                <a:gd name="T43" fmla="*/ 158 h 173"/>
                <a:gd name="T44" fmla="*/ 57 w 83"/>
                <a:gd name="T45" fmla="*/ 129 h 173"/>
                <a:gd name="T46" fmla="*/ 66 w 83"/>
                <a:gd name="T47" fmla="*/ 84 h 173"/>
                <a:gd name="T48" fmla="*/ 73 w 83"/>
                <a:gd name="T49" fmla="*/ 55 h 173"/>
                <a:gd name="T50" fmla="*/ 73 w 83"/>
                <a:gd name="T51" fmla="*/ 42 h 173"/>
                <a:gd name="T52" fmla="*/ 79 w 83"/>
                <a:gd name="T53" fmla="*/ 44 h 173"/>
                <a:gd name="T54" fmla="*/ 76 w 83"/>
                <a:gd name="T55" fmla="*/ 14 h 173"/>
                <a:gd name="T56" fmla="*/ 61 w 83"/>
                <a:gd name="T5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3" h="173">
                  <a:moveTo>
                    <a:pt x="61" y="0"/>
                  </a:moveTo>
                  <a:cubicBezTo>
                    <a:pt x="58" y="0"/>
                    <a:pt x="60" y="8"/>
                    <a:pt x="60" y="10"/>
                  </a:cubicBezTo>
                  <a:cubicBezTo>
                    <a:pt x="61" y="12"/>
                    <a:pt x="59" y="16"/>
                    <a:pt x="57" y="17"/>
                  </a:cubicBezTo>
                  <a:cubicBezTo>
                    <a:pt x="56" y="18"/>
                    <a:pt x="52" y="21"/>
                    <a:pt x="53" y="23"/>
                  </a:cubicBezTo>
                  <a:cubicBezTo>
                    <a:pt x="53" y="25"/>
                    <a:pt x="51" y="23"/>
                    <a:pt x="47" y="26"/>
                  </a:cubicBezTo>
                  <a:cubicBezTo>
                    <a:pt x="42" y="29"/>
                    <a:pt x="46" y="31"/>
                    <a:pt x="48" y="32"/>
                  </a:cubicBezTo>
                  <a:cubicBezTo>
                    <a:pt x="50" y="34"/>
                    <a:pt x="46" y="35"/>
                    <a:pt x="42" y="38"/>
                  </a:cubicBezTo>
                  <a:cubicBezTo>
                    <a:pt x="37" y="40"/>
                    <a:pt x="37" y="41"/>
                    <a:pt x="35" y="44"/>
                  </a:cubicBezTo>
                  <a:cubicBezTo>
                    <a:pt x="32" y="46"/>
                    <a:pt x="31" y="45"/>
                    <a:pt x="27" y="43"/>
                  </a:cubicBezTo>
                  <a:cubicBezTo>
                    <a:pt x="24" y="42"/>
                    <a:pt x="24" y="44"/>
                    <a:pt x="20" y="47"/>
                  </a:cubicBezTo>
                  <a:cubicBezTo>
                    <a:pt x="16" y="49"/>
                    <a:pt x="15" y="48"/>
                    <a:pt x="15" y="50"/>
                  </a:cubicBezTo>
                  <a:cubicBezTo>
                    <a:pt x="15" y="52"/>
                    <a:pt x="8" y="59"/>
                    <a:pt x="7" y="64"/>
                  </a:cubicBezTo>
                  <a:cubicBezTo>
                    <a:pt x="6" y="69"/>
                    <a:pt x="14" y="90"/>
                    <a:pt x="16" y="95"/>
                  </a:cubicBezTo>
                  <a:cubicBezTo>
                    <a:pt x="18" y="101"/>
                    <a:pt x="12" y="103"/>
                    <a:pt x="7" y="110"/>
                  </a:cubicBezTo>
                  <a:cubicBezTo>
                    <a:pt x="2" y="116"/>
                    <a:pt x="0" y="121"/>
                    <a:pt x="0" y="126"/>
                  </a:cubicBezTo>
                  <a:cubicBezTo>
                    <a:pt x="0" y="130"/>
                    <a:pt x="1" y="130"/>
                    <a:pt x="4" y="133"/>
                  </a:cubicBezTo>
                  <a:cubicBezTo>
                    <a:pt x="7" y="136"/>
                    <a:pt x="3" y="134"/>
                    <a:pt x="5" y="136"/>
                  </a:cubicBezTo>
                  <a:cubicBezTo>
                    <a:pt x="7" y="139"/>
                    <a:pt x="7" y="152"/>
                    <a:pt x="8" y="158"/>
                  </a:cubicBezTo>
                  <a:cubicBezTo>
                    <a:pt x="8" y="164"/>
                    <a:pt x="13" y="165"/>
                    <a:pt x="15" y="165"/>
                  </a:cubicBezTo>
                  <a:cubicBezTo>
                    <a:pt x="18" y="165"/>
                    <a:pt x="20" y="171"/>
                    <a:pt x="23" y="172"/>
                  </a:cubicBezTo>
                  <a:cubicBezTo>
                    <a:pt x="27" y="173"/>
                    <a:pt x="38" y="166"/>
                    <a:pt x="41" y="164"/>
                  </a:cubicBezTo>
                  <a:cubicBezTo>
                    <a:pt x="43" y="163"/>
                    <a:pt x="46" y="160"/>
                    <a:pt x="48" y="158"/>
                  </a:cubicBezTo>
                  <a:cubicBezTo>
                    <a:pt x="50" y="155"/>
                    <a:pt x="53" y="137"/>
                    <a:pt x="57" y="129"/>
                  </a:cubicBezTo>
                  <a:cubicBezTo>
                    <a:pt x="60" y="121"/>
                    <a:pt x="64" y="92"/>
                    <a:pt x="66" y="84"/>
                  </a:cubicBezTo>
                  <a:cubicBezTo>
                    <a:pt x="67" y="76"/>
                    <a:pt x="72" y="57"/>
                    <a:pt x="73" y="55"/>
                  </a:cubicBezTo>
                  <a:cubicBezTo>
                    <a:pt x="74" y="52"/>
                    <a:pt x="72" y="44"/>
                    <a:pt x="73" y="42"/>
                  </a:cubicBezTo>
                  <a:cubicBezTo>
                    <a:pt x="74" y="39"/>
                    <a:pt x="76" y="45"/>
                    <a:pt x="79" y="44"/>
                  </a:cubicBezTo>
                  <a:cubicBezTo>
                    <a:pt x="83" y="44"/>
                    <a:pt x="76" y="18"/>
                    <a:pt x="76" y="14"/>
                  </a:cubicBezTo>
                  <a:cubicBezTo>
                    <a:pt x="76" y="10"/>
                    <a:pt x="65" y="0"/>
                    <a:pt x="6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" name="Freeform 19"/>
            <p:cNvSpPr/>
            <p:nvPr/>
          </p:nvSpPr>
          <p:spPr bwMode="auto">
            <a:xfrm>
              <a:off x="3956" y="1732"/>
              <a:ext cx="31" cy="53"/>
            </a:xfrm>
            <a:custGeom>
              <a:avLst/>
              <a:gdLst>
                <a:gd name="T0" fmla="*/ 10 w 25"/>
                <a:gd name="T1" fmla="*/ 4 h 43"/>
                <a:gd name="T2" fmla="*/ 5 w 25"/>
                <a:gd name="T3" fmla="*/ 7 h 43"/>
                <a:gd name="T4" fmla="*/ 2 w 25"/>
                <a:gd name="T5" fmla="*/ 10 h 43"/>
                <a:gd name="T6" fmla="*/ 1 w 25"/>
                <a:gd name="T7" fmla="*/ 17 h 43"/>
                <a:gd name="T8" fmla="*/ 12 w 25"/>
                <a:gd name="T9" fmla="*/ 41 h 43"/>
                <a:gd name="T10" fmla="*/ 21 w 25"/>
                <a:gd name="T11" fmla="*/ 36 h 43"/>
                <a:gd name="T12" fmla="*/ 24 w 25"/>
                <a:gd name="T13" fmla="*/ 24 h 43"/>
                <a:gd name="T14" fmla="*/ 10 w 25"/>
                <a:gd name="T15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3">
                  <a:moveTo>
                    <a:pt x="10" y="4"/>
                  </a:moveTo>
                  <a:cubicBezTo>
                    <a:pt x="4" y="0"/>
                    <a:pt x="7" y="4"/>
                    <a:pt x="5" y="7"/>
                  </a:cubicBezTo>
                  <a:cubicBezTo>
                    <a:pt x="2" y="9"/>
                    <a:pt x="0" y="7"/>
                    <a:pt x="2" y="10"/>
                  </a:cubicBezTo>
                  <a:cubicBezTo>
                    <a:pt x="4" y="14"/>
                    <a:pt x="3" y="10"/>
                    <a:pt x="1" y="17"/>
                  </a:cubicBezTo>
                  <a:cubicBezTo>
                    <a:pt x="0" y="24"/>
                    <a:pt x="5" y="43"/>
                    <a:pt x="12" y="41"/>
                  </a:cubicBezTo>
                  <a:cubicBezTo>
                    <a:pt x="15" y="39"/>
                    <a:pt x="18" y="36"/>
                    <a:pt x="21" y="36"/>
                  </a:cubicBezTo>
                  <a:cubicBezTo>
                    <a:pt x="24" y="35"/>
                    <a:pt x="25" y="28"/>
                    <a:pt x="24" y="24"/>
                  </a:cubicBezTo>
                  <a:cubicBezTo>
                    <a:pt x="24" y="19"/>
                    <a:pt x="16" y="8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" name="Freeform 20"/>
            <p:cNvSpPr/>
            <p:nvPr/>
          </p:nvSpPr>
          <p:spPr bwMode="auto">
            <a:xfrm>
              <a:off x="4163" y="1778"/>
              <a:ext cx="165" cy="171"/>
            </a:xfrm>
            <a:custGeom>
              <a:avLst/>
              <a:gdLst>
                <a:gd name="T0" fmla="*/ 130 w 135"/>
                <a:gd name="T1" fmla="*/ 133 h 139"/>
                <a:gd name="T2" fmla="*/ 134 w 135"/>
                <a:gd name="T3" fmla="*/ 126 h 139"/>
                <a:gd name="T4" fmla="*/ 131 w 135"/>
                <a:gd name="T5" fmla="*/ 112 h 139"/>
                <a:gd name="T6" fmla="*/ 129 w 135"/>
                <a:gd name="T7" fmla="*/ 108 h 139"/>
                <a:gd name="T8" fmla="*/ 131 w 135"/>
                <a:gd name="T9" fmla="*/ 102 h 139"/>
                <a:gd name="T10" fmla="*/ 129 w 135"/>
                <a:gd name="T11" fmla="*/ 95 h 139"/>
                <a:gd name="T12" fmla="*/ 118 w 135"/>
                <a:gd name="T13" fmla="*/ 92 h 139"/>
                <a:gd name="T14" fmla="*/ 110 w 135"/>
                <a:gd name="T15" fmla="*/ 81 h 139"/>
                <a:gd name="T16" fmla="*/ 103 w 135"/>
                <a:gd name="T17" fmla="*/ 73 h 139"/>
                <a:gd name="T18" fmla="*/ 104 w 135"/>
                <a:gd name="T19" fmla="*/ 68 h 139"/>
                <a:gd name="T20" fmla="*/ 95 w 135"/>
                <a:gd name="T21" fmla="*/ 59 h 139"/>
                <a:gd name="T22" fmla="*/ 94 w 135"/>
                <a:gd name="T23" fmla="*/ 55 h 139"/>
                <a:gd name="T24" fmla="*/ 88 w 135"/>
                <a:gd name="T25" fmla="*/ 53 h 139"/>
                <a:gd name="T26" fmla="*/ 84 w 135"/>
                <a:gd name="T27" fmla="*/ 49 h 139"/>
                <a:gd name="T28" fmla="*/ 80 w 135"/>
                <a:gd name="T29" fmla="*/ 48 h 139"/>
                <a:gd name="T30" fmla="*/ 75 w 135"/>
                <a:gd name="T31" fmla="*/ 44 h 139"/>
                <a:gd name="T32" fmla="*/ 63 w 135"/>
                <a:gd name="T33" fmla="*/ 42 h 139"/>
                <a:gd name="T34" fmla="*/ 56 w 135"/>
                <a:gd name="T35" fmla="*/ 34 h 139"/>
                <a:gd name="T36" fmla="*/ 50 w 135"/>
                <a:gd name="T37" fmla="*/ 30 h 139"/>
                <a:gd name="T38" fmla="*/ 35 w 135"/>
                <a:gd name="T39" fmla="*/ 18 h 139"/>
                <a:gd name="T40" fmla="*/ 24 w 135"/>
                <a:gd name="T41" fmla="*/ 10 h 139"/>
                <a:gd name="T42" fmla="*/ 10 w 135"/>
                <a:gd name="T43" fmla="*/ 7 h 139"/>
                <a:gd name="T44" fmla="*/ 1 w 135"/>
                <a:gd name="T45" fmla="*/ 2 h 139"/>
                <a:gd name="T46" fmla="*/ 7 w 135"/>
                <a:gd name="T47" fmla="*/ 17 h 139"/>
                <a:gd name="T48" fmla="*/ 16 w 135"/>
                <a:gd name="T49" fmla="*/ 24 h 139"/>
                <a:gd name="T50" fmla="*/ 20 w 135"/>
                <a:gd name="T51" fmla="*/ 30 h 139"/>
                <a:gd name="T52" fmla="*/ 30 w 135"/>
                <a:gd name="T53" fmla="*/ 38 h 139"/>
                <a:gd name="T54" fmla="*/ 35 w 135"/>
                <a:gd name="T55" fmla="*/ 44 h 139"/>
                <a:gd name="T56" fmla="*/ 45 w 135"/>
                <a:gd name="T57" fmla="*/ 49 h 139"/>
                <a:gd name="T58" fmla="*/ 52 w 135"/>
                <a:gd name="T59" fmla="*/ 63 h 139"/>
                <a:gd name="T60" fmla="*/ 60 w 135"/>
                <a:gd name="T61" fmla="*/ 70 h 139"/>
                <a:gd name="T62" fmla="*/ 67 w 135"/>
                <a:gd name="T63" fmla="*/ 77 h 139"/>
                <a:gd name="T64" fmla="*/ 77 w 135"/>
                <a:gd name="T65" fmla="*/ 95 h 139"/>
                <a:gd name="T66" fmla="*/ 97 w 135"/>
                <a:gd name="T67" fmla="*/ 112 h 139"/>
                <a:gd name="T68" fmla="*/ 113 w 135"/>
                <a:gd name="T69" fmla="*/ 125 h 139"/>
                <a:gd name="T70" fmla="*/ 125 w 135"/>
                <a:gd name="T71" fmla="*/ 135 h 139"/>
                <a:gd name="T72" fmla="*/ 122 w 135"/>
                <a:gd name="T73" fmla="*/ 129 h 139"/>
                <a:gd name="T74" fmla="*/ 130 w 135"/>
                <a:gd name="T75" fmla="*/ 13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5" h="139">
                  <a:moveTo>
                    <a:pt x="130" y="133"/>
                  </a:moveTo>
                  <a:cubicBezTo>
                    <a:pt x="132" y="133"/>
                    <a:pt x="135" y="131"/>
                    <a:pt x="134" y="126"/>
                  </a:cubicBezTo>
                  <a:cubicBezTo>
                    <a:pt x="134" y="122"/>
                    <a:pt x="134" y="114"/>
                    <a:pt x="131" y="112"/>
                  </a:cubicBezTo>
                  <a:cubicBezTo>
                    <a:pt x="128" y="109"/>
                    <a:pt x="126" y="109"/>
                    <a:pt x="129" y="108"/>
                  </a:cubicBezTo>
                  <a:cubicBezTo>
                    <a:pt x="132" y="107"/>
                    <a:pt x="131" y="104"/>
                    <a:pt x="131" y="102"/>
                  </a:cubicBezTo>
                  <a:cubicBezTo>
                    <a:pt x="131" y="100"/>
                    <a:pt x="134" y="97"/>
                    <a:pt x="129" y="95"/>
                  </a:cubicBezTo>
                  <a:cubicBezTo>
                    <a:pt x="125" y="93"/>
                    <a:pt x="119" y="93"/>
                    <a:pt x="118" y="92"/>
                  </a:cubicBezTo>
                  <a:cubicBezTo>
                    <a:pt x="117" y="91"/>
                    <a:pt x="114" y="84"/>
                    <a:pt x="110" y="81"/>
                  </a:cubicBezTo>
                  <a:cubicBezTo>
                    <a:pt x="106" y="78"/>
                    <a:pt x="102" y="75"/>
                    <a:pt x="103" y="73"/>
                  </a:cubicBezTo>
                  <a:cubicBezTo>
                    <a:pt x="104" y="71"/>
                    <a:pt x="105" y="70"/>
                    <a:pt x="104" y="68"/>
                  </a:cubicBezTo>
                  <a:cubicBezTo>
                    <a:pt x="104" y="66"/>
                    <a:pt x="95" y="62"/>
                    <a:pt x="95" y="59"/>
                  </a:cubicBezTo>
                  <a:cubicBezTo>
                    <a:pt x="94" y="57"/>
                    <a:pt x="97" y="56"/>
                    <a:pt x="94" y="55"/>
                  </a:cubicBezTo>
                  <a:cubicBezTo>
                    <a:pt x="91" y="54"/>
                    <a:pt x="91" y="56"/>
                    <a:pt x="88" y="53"/>
                  </a:cubicBezTo>
                  <a:cubicBezTo>
                    <a:pt x="85" y="49"/>
                    <a:pt x="86" y="49"/>
                    <a:pt x="84" y="49"/>
                  </a:cubicBezTo>
                  <a:cubicBezTo>
                    <a:pt x="82" y="49"/>
                    <a:pt x="81" y="49"/>
                    <a:pt x="80" y="48"/>
                  </a:cubicBezTo>
                  <a:cubicBezTo>
                    <a:pt x="78" y="46"/>
                    <a:pt x="76" y="44"/>
                    <a:pt x="75" y="44"/>
                  </a:cubicBezTo>
                  <a:cubicBezTo>
                    <a:pt x="74" y="44"/>
                    <a:pt x="65" y="44"/>
                    <a:pt x="63" y="42"/>
                  </a:cubicBezTo>
                  <a:cubicBezTo>
                    <a:pt x="60" y="39"/>
                    <a:pt x="57" y="35"/>
                    <a:pt x="56" y="34"/>
                  </a:cubicBezTo>
                  <a:cubicBezTo>
                    <a:pt x="54" y="34"/>
                    <a:pt x="53" y="32"/>
                    <a:pt x="50" y="30"/>
                  </a:cubicBezTo>
                  <a:cubicBezTo>
                    <a:pt x="47" y="28"/>
                    <a:pt x="38" y="24"/>
                    <a:pt x="35" y="18"/>
                  </a:cubicBezTo>
                  <a:cubicBezTo>
                    <a:pt x="31" y="13"/>
                    <a:pt x="27" y="10"/>
                    <a:pt x="24" y="10"/>
                  </a:cubicBezTo>
                  <a:cubicBezTo>
                    <a:pt x="22" y="9"/>
                    <a:pt x="14" y="9"/>
                    <a:pt x="10" y="7"/>
                  </a:cubicBezTo>
                  <a:cubicBezTo>
                    <a:pt x="7" y="5"/>
                    <a:pt x="2" y="0"/>
                    <a:pt x="1" y="2"/>
                  </a:cubicBezTo>
                  <a:cubicBezTo>
                    <a:pt x="0" y="3"/>
                    <a:pt x="5" y="15"/>
                    <a:pt x="7" y="17"/>
                  </a:cubicBezTo>
                  <a:cubicBezTo>
                    <a:pt x="10" y="20"/>
                    <a:pt x="16" y="23"/>
                    <a:pt x="16" y="24"/>
                  </a:cubicBezTo>
                  <a:cubicBezTo>
                    <a:pt x="15" y="26"/>
                    <a:pt x="15" y="27"/>
                    <a:pt x="20" y="30"/>
                  </a:cubicBezTo>
                  <a:cubicBezTo>
                    <a:pt x="25" y="32"/>
                    <a:pt x="28" y="35"/>
                    <a:pt x="30" y="38"/>
                  </a:cubicBezTo>
                  <a:cubicBezTo>
                    <a:pt x="33" y="41"/>
                    <a:pt x="31" y="43"/>
                    <a:pt x="35" y="44"/>
                  </a:cubicBezTo>
                  <a:cubicBezTo>
                    <a:pt x="39" y="44"/>
                    <a:pt x="44" y="46"/>
                    <a:pt x="45" y="49"/>
                  </a:cubicBezTo>
                  <a:cubicBezTo>
                    <a:pt x="45" y="51"/>
                    <a:pt x="46" y="59"/>
                    <a:pt x="52" y="63"/>
                  </a:cubicBezTo>
                  <a:cubicBezTo>
                    <a:pt x="58" y="67"/>
                    <a:pt x="58" y="67"/>
                    <a:pt x="60" y="70"/>
                  </a:cubicBezTo>
                  <a:cubicBezTo>
                    <a:pt x="62" y="74"/>
                    <a:pt x="61" y="74"/>
                    <a:pt x="67" y="77"/>
                  </a:cubicBezTo>
                  <a:cubicBezTo>
                    <a:pt x="72" y="80"/>
                    <a:pt x="72" y="90"/>
                    <a:pt x="77" y="95"/>
                  </a:cubicBezTo>
                  <a:cubicBezTo>
                    <a:pt x="82" y="100"/>
                    <a:pt x="94" y="110"/>
                    <a:pt x="97" y="112"/>
                  </a:cubicBezTo>
                  <a:cubicBezTo>
                    <a:pt x="100" y="114"/>
                    <a:pt x="111" y="123"/>
                    <a:pt x="113" y="125"/>
                  </a:cubicBezTo>
                  <a:cubicBezTo>
                    <a:pt x="114" y="126"/>
                    <a:pt x="127" y="139"/>
                    <a:pt x="125" y="135"/>
                  </a:cubicBezTo>
                  <a:cubicBezTo>
                    <a:pt x="123" y="132"/>
                    <a:pt x="120" y="129"/>
                    <a:pt x="122" y="129"/>
                  </a:cubicBezTo>
                  <a:cubicBezTo>
                    <a:pt x="124" y="129"/>
                    <a:pt x="128" y="132"/>
                    <a:pt x="130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" name="Freeform 21"/>
            <p:cNvSpPr/>
            <p:nvPr/>
          </p:nvSpPr>
          <p:spPr bwMode="auto">
            <a:xfrm>
              <a:off x="4322" y="1939"/>
              <a:ext cx="131" cy="40"/>
            </a:xfrm>
            <a:custGeom>
              <a:avLst/>
              <a:gdLst>
                <a:gd name="T0" fmla="*/ 104 w 107"/>
                <a:gd name="T1" fmla="*/ 22 h 33"/>
                <a:gd name="T2" fmla="*/ 98 w 107"/>
                <a:gd name="T3" fmla="*/ 20 h 33"/>
                <a:gd name="T4" fmla="*/ 94 w 107"/>
                <a:gd name="T5" fmla="*/ 16 h 33"/>
                <a:gd name="T6" fmla="*/ 94 w 107"/>
                <a:gd name="T7" fmla="*/ 13 h 33"/>
                <a:gd name="T8" fmla="*/ 94 w 107"/>
                <a:gd name="T9" fmla="*/ 11 h 33"/>
                <a:gd name="T10" fmla="*/ 72 w 107"/>
                <a:gd name="T11" fmla="*/ 9 h 33"/>
                <a:gd name="T12" fmla="*/ 61 w 107"/>
                <a:gd name="T13" fmla="*/ 6 h 33"/>
                <a:gd name="T14" fmla="*/ 50 w 107"/>
                <a:gd name="T15" fmla="*/ 9 h 33"/>
                <a:gd name="T16" fmla="*/ 39 w 107"/>
                <a:gd name="T17" fmla="*/ 9 h 33"/>
                <a:gd name="T18" fmla="*/ 25 w 107"/>
                <a:gd name="T19" fmla="*/ 1 h 33"/>
                <a:gd name="T20" fmla="*/ 18 w 107"/>
                <a:gd name="T21" fmla="*/ 3 h 33"/>
                <a:gd name="T22" fmla="*/ 8 w 107"/>
                <a:gd name="T23" fmla="*/ 4 h 33"/>
                <a:gd name="T24" fmla="*/ 3 w 107"/>
                <a:gd name="T25" fmla="*/ 10 h 33"/>
                <a:gd name="T26" fmla="*/ 14 w 107"/>
                <a:gd name="T27" fmla="*/ 13 h 33"/>
                <a:gd name="T28" fmla="*/ 12 w 107"/>
                <a:gd name="T29" fmla="*/ 16 h 33"/>
                <a:gd name="T30" fmla="*/ 28 w 107"/>
                <a:gd name="T31" fmla="*/ 19 h 33"/>
                <a:gd name="T32" fmla="*/ 49 w 107"/>
                <a:gd name="T33" fmla="*/ 22 h 33"/>
                <a:gd name="T34" fmla="*/ 63 w 107"/>
                <a:gd name="T35" fmla="*/ 27 h 33"/>
                <a:gd name="T36" fmla="*/ 91 w 107"/>
                <a:gd name="T37" fmla="*/ 27 h 33"/>
                <a:gd name="T38" fmla="*/ 104 w 107"/>
                <a:gd name="T39" fmla="*/ 32 h 33"/>
                <a:gd name="T40" fmla="*/ 104 w 107"/>
                <a:gd name="T4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33">
                  <a:moveTo>
                    <a:pt x="104" y="22"/>
                  </a:moveTo>
                  <a:cubicBezTo>
                    <a:pt x="103" y="20"/>
                    <a:pt x="99" y="20"/>
                    <a:pt x="98" y="20"/>
                  </a:cubicBezTo>
                  <a:cubicBezTo>
                    <a:pt x="96" y="20"/>
                    <a:pt x="96" y="17"/>
                    <a:pt x="94" y="16"/>
                  </a:cubicBezTo>
                  <a:cubicBezTo>
                    <a:pt x="91" y="15"/>
                    <a:pt x="93" y="13"/>
                    <a:pt x="94" y="13"/>
                  </a:cubicBezTo>
                  <a:cubicBezTo>
                    <a:pt x="95" y="13"/>
                    <a:pt x="97" y="12"/>
                    <a:pt x="94" y="11"/>
                  </a:cubicBezTo>
                  <a:cubicBezTo>
                    <a:pt x="91" y="9"/>
                    <a:pt x="77" y="10"/>
                    <a:pt x="72" y="9"/>
                  </a:cubicBezTo>
                  <a:cubicBezTo>
                    <a:pt x="67" y="7"/>
                    <a:pt x="65" y="6"/>
                    <a:pt x="61" y="6"/>
                  </a:cubicBezTo>
                  <a:cubicBezTo>
                    <a:pt x="57" y="7"/>
                    <a:pt x="55" y="10"/>
                    <a:pt x="50" y="9"/>
                  </a:cubicBezTo>
                  <a:cubicBezTo>
                    <a:pt x="45" y="9"/>
                    <a:pt x="42" y="10"/>
                    <a:pt x="39" y="9"/>
                  </a:cubicBezTo>
                  <a:cubicBezTo>
                    <a:pt x="36" y="9"/>
                    <a:pt x="29" y="2"/>
                    <a:pt x="25" y="1"/>
                  </a:cubicBezTo>
                  <a:cubicBezTo>
                    <a:pt x="22" y="0"/>
                    <a:pt x="21" y="3"/>
                    <a:pt x="18" y="3"/>
                  </a:cubicBezTo>
                  <a:cubicBezTo>
                    <a:pt x="16" y="3"/>
                    <a:pt x="9" y="3"/>
                    <a:pt x="8" y="4"/>
                  </a:cubicBezTo>
                  <a:cubicBezTo>
                    <a:pt x="7" y="5"/>
                    <a:pt x="6" y="8"/>
                    <a:pt x="3" y="10"/>
                  </a:cubicBezTo>
                  <a:cubicBezTo>
                    <a:pt x="0" y="12"/>
                    <a:pt x="9" y="12"/>
                    <a:pt x="14" y="13"/>
                  </a:cubicBezTo>
                  <a:cubicBezTo>
                    <a:pt x="18" y="14"/>
                    <a:pt x="14" y="15"/>
                    <a:pt x="12" y="16"/>
                  </a:cubicBezTo>
                  <a:cubicBezTo>
                    <a:pt x="10" y="18"/>
                    <a:pt x="24" y="19"/>
                    <a:pt x="28" y="19"/>
                  </a:cubicBezTo>
                  <a:cubicBezTo>
                    <a:pt x="32" y="20"/>
                    <a:pt x="43" y="20"/>
                    <a:pt x="49" y="22"/>
                  </a:cubicBezTo>
                  <a:cubicBezTo>
                    <a:pt x="55" y="23"/>
                    <a:pt x="55" y="24"/>
                    <a:pt x="63" y="27"/>
                  </a:cubicBezTo>
                  <a:cubicBezTo>
                    <a:pt x="72" y="30"/>
                    <a:pt x="84" y="27"/>
                    <a:pt x="91" y="27"/>
                  </a:cubicBezTo>
                  <a:cubicBezTo>
                    <a:pt x="98" y="27"/>
                    <a:pt x="96" y="29"/>
                    <a:pt x="104" y="32"/>
                  </a:cubicBezTo>
                  <a:cubicBezTo>
                    <a:pt x="107" y="33"/>
                    <a:pt x="104" y="24"/>
                    <a:pt x="10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" name="Freeform 22"/>
            <p:cNvSpPr/>
            <p:nvPr/>
          </p:nvSpPr>
          <p:spPr bwMode="auto">
            <a:xfrm>
              <a:off x="4453" y="1968"/>
              <a:ext cx="13" cy="6"/>
            </a:xfrm>
            <a:custGeom>
              <a:avLst/>
              <a:gdLst>
                <a:gd name="T0" fmla="*/ 8 w 11"/>
                <a:gd name="T1" fmla="*/ 5 h 5"/>
                <a:gd name="T2" fmla="*/ 10 w 11"/>
                <a:gd name="T3" fmla="*/ 2 h 5"/>
                <a:gd name="T4" fmla="*/ 3 w 11"/>
                <a:gd name="T5" fmla="*/ 1 h 5"/>
                <a:gd name="T6" fmla="*/ 8 w 11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5">
                  <a:moveTo>
                    <a:pt x="8" y="5"/>
                  </a:moveTo>
                  <a:cubicBezTo>
                    <a:pt x="11" y="5"/>
                    <a:pt x="10" y="2"/>
                    <a:pt x="10" y="2"/>
                  </a:cubicBezTo>
                  <a:cubicBezTo>
                    <a:pt x="10" y="1"/>
                    <a:pt x="5" y="0"/>
                    <a:pt x="3" y="1"/>
                  </a:cubicBezTo>
                  <a:cubicBezTo>
                    <a:pt x="0" y="2"/>
                    <a:pt x="3" y="5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" name="Freeform 23"/>
            <p:cNvSpPr/>
            <p:nvPr/>
          </p:nvSpPr>
          <p:spPr bwMode="auto">
            <a:xfrm>
              <a:off x="4471" y="1973"/>
              <a:ext cx="11" cy="8"/>
            </a:xfrm>
            <a:custGeom>
              <a:avLst/>
              <a:gdLst>
                <a:gd name="T0" fmla="*/ 4 w 9"/>
                <a:gd name="T1" fmla="*/ 6 h 6"/>
                <a:gd name="T2" fmla="*/ 6 w 9"/>
                <a:gd name="T3" fmla="*/ 0 h 6"/>
                <a:gd name="T4" fmla="*/ 4 w 9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4" y="6"/>
                  </a:moveTo>
                  <a:cubicBezTo>
                    <a:pt x="8" y="6"/>
                    <a:pt x="9" y="0"/>
                    <a:pt x="6" y="0"/>
                  </a:cubicBezTo>
                  <a:cubicBezTo>
                    <a:pt x="2" y="0"/>
                    <a:pt x="0" y="5"/>
                    <a:pt x="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" name="Freeform 24"/>
            <p:cNvSpPr/>
            <p:nvPr/>
          </p:nvSpPr>
          <p:spPr bwMode="auto">
            <a:xfrm>
              <a:off x="4485" y="1973"/>
              <a:ext cx="16" cy="6"/>
            </a:xfrm>
            <a:custGeom>
              <a:avLst/>
              <a:gdLst>
                <a:gd name="T0" fmla="*/ 2 w 13"/>
                <a:gd name="T1" fmla="*/ 3 h 5"/>
                <a:gd name="T2" fmla="*/ 10 w 13"/>
                <a:gd name="T3" fmla="*/ 5 h 5"/>
                <a:gd name="T4" fmla="*/ 8 w 13"/>
                <a:gd name="T5" fmla="*/ 1 h 5"/>
                <a:gd name="T6" fmla="*/ 2 w 13"/>
                <a:gd name="T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5">
                  <a:moveTo>
                    <a:pt x="2" y="3"/>
                  </a:moveTo>
                  <a:cubicBezTo>
                    <a:pt x="0" y="5"/>
                    <a:pt x="7" y="5"/>
                    <a:pt x="10" y="5"/>
                  </a:cubicBezTo>
                  <a:cubicBezTo>
                    <a:pt x="13" y="5"/>
                    <a:pt x="11" y="2"/>
                    <a:pt x="8" y="1"/>
                  </a:cubicBezTo>
                  <a:cubicBezTo>
                    <a:pt x="4" y="0"/>
                    <a:pt x="3" y="1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4491" y="1970"/>
              <a:ext cx="24" cy="9"/>
            </a:xfrm>
            <a:custGeom>
              <a:avLst/>
              <a:gdLst>
                <a:gd name="T0" fmla="*/ 16 w 20"/>
                <a:gd name="T1" fmla="*/ 8 h 8"/>
                <a:gd name="T2" fmla="*/ 20 w 20"/>
                <a:gd name="T3" fmla="*/ 4 h 8"/>
                <a:gd name="T4" fmla="*/ 8 w 20"/>
                <a:gd name="T5" fmla="*/ 1 h 8"/>
                <a:gd name="T6" fmla="*/ 16 w 20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16" y="8"/>
                  </a:moveTo>
                  <a:cubicBezTo>
                    <a:pt x="17" y="8"/>
                    <a:pt x="19" y="6"/>
                    <a:pt x="20" y="4"/>
                  </a:cubicBezTo>
                  <a:cubicBezTo>
                    <a:pt x="20" y="2"/>
                    <a:pt x="16" y="2"/>
                    <a:pt x="8" y="1"/>
                  </a:cubicBezTo>
                  <a:cubicBezTo>
                    <a:pt x="0" y="0"/>
                    <a:pt x="14" y="8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4517" y="1984"/>
              <a:ext cx="30" cy="19"/>
            </a:xfrm>
            <a:custGeom>
              <a:avLst/>
              <a:gdLst>
                <a:gd name="T0" fmla="*/ 8 w 25"/>
                <a:gd name="T1" fmla="*/ 1 h 15"/>
                <a:gd name="T2" fmla="*/ 5 w 25"/>
                <a:gd name="T3" fmla="*/ 4 h 15"/>
                <a:gd name="T4" fmla="*/ 20 w 25"/>
                <a:gd name="T5" fmla="*/ 13 h 15"/>
                <a:gd name="T6" fmla="*/ 23 w 25"/>
                <a:gd name="T7" fmla="*/ 10 h 15"/>
                <a:gd name="T8" fmla="*/ 8 w 25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5">
                  <a:moveTo>
                    <a:pt x="8" y="1"/>
                  </a:moveTo>
                  <a:cubicBezTo>
                    <a:pt x="4" y="0"/>
                    <a:pt x="0" y="2"/>
                    <a:pt x="5" y="4"/>
                  </a:cubicBezTo>
                  <a:cubicBezTo>
                    <a:pt x="10" y="6"/>
                    <a:pt x="14" y="11"/>
                    <a:pt x="20" y="13"/>
                  </a:cubicBezTo>
                  <a:cubicBezTo>
                    <a:pt x="25" y="15"/>
                    <a:pt x="23" y="11"/>
                    <a:pt x="23" y="10"/>
                  </a:cubicBezTo>
                  <a:cubicBezTo>
                    <a:pt x="23" y="9"/>
                    <a:pt x="13" y="2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524" y="1971"/>
              <a:ext cx="48" cy="10"/>
            </a:xfrm>
            <a:custGeom>
              <a:avLst/>
              <a:gdLst>
                <a:gd name="T0" fmla="*/ 30 w 39"/>
                <a:gd name="T1" fmla="*/ 7 h 8"/>
                <a:gd name="T2" fmla="*/ 37 w 39"/>
                <a:gd name="T3" fmla="*/ 3 h 8"/>
                <a:gd name="T4" fmla="*/ 27 w 39"/>
                <a:gd name="T5" fmla="*/ 3 h 8"/>
                <a:gd name="T6" fmla="*/ 11 w 39"/>
                <a:gd name="T7" fmla="*/ 2 h 8"/>
                <a:gd name="T8" fmla="*/ 2 w 39"/>
                <a:gd name="T9" fmla="*/ 5 h 8"/>
                <a:gd name="T10" fmla="*/ 17 w 39"/>
                <a:gd name="T11" fmla="*/ 8 h 8"/>
                <a:gd name="T12" fmla="*/ 30 w 39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8">
                  <a:moveTo>
                    <a:pt x="30" y="7"/>
                  </a:moveTo>
                  <a:cubicBezTo>
                    <a:pt x="31" y="7"/>
                    <a:pt x="35" y="5"/>
                    <a:pt x="37" y="3"/>
                  </a:cubicBezTo>
                  <a:cubicBezTo>
                    <a:pt x="39" y="1"/>
                    <a:pt x="32" y="2"/>
                    <a:pt x="27" y="3"/>
                  </a:cubicBezTo>
                  <a:cubicBezTo>
                    <a:pt x="23" y="5"/>
                    <a:pt x="17" y="3"/>
                    <a:pt x="11" y="2"/>
                  </a:cubicBezTo>
                  <a:cubicBezTo>
                    <a:pt x="5" y="0"/>
                    <a:pt x="4" y="2"/>
                    <a:pt x="2" y="5"/>
                  </a:cubicBezTo>
                  <a:cubicBezTo>
                    <a:pt x="0" y="7"/>
                    <a:pt x="13" y="7"/>
                    <a:pt x="17" y="8"/>
                  </a:cubicBezTo>
                  <a:cubicBezTo>
                    <a:pt x="20" y="8"/>
                    <a:pt x="28" y="7"/>
                    <a:pt x="3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4579" y="1974"/>
              <a:ext cx="45" cy="23"/>
            </a:xfrm>
            <a:custGeom>
              <a:avLst/>
              <a:gdLst>
                <a:gd name="T0" fmla="*/ 10 w 37"/>
                <a:gd name="T1" fmla="*/ 17 h 18"/>
                <a:gd name="T2" fmla="*/ 12 w 37"/>
                <a:gd name="T3" fmla="*/ 17 h 18"/>
                <a:gd name="T4" fmla="*/ 13 w 37"/>
                <a:gd name="T5" fmla="*/ 17 h 18"/>
                <a:gd name="T6" fmla="*/ 14 w 37"/>
                <a:gd name="T7" fmla="*/ 16 h 18"/>
                <a:gd name="T8" fmla="*/ 15 w 37"/>
                <a:gd name="T9" fmla="*/ 15 h 18"/>
                <a:gd name="T10" fmla="*/ 17 w 37"/>
                <a:gd name="T11" fmla="*/ 14 h 18"/>
                <a:gd name="T12" fmla="*/ 18 w 37"/>
                <a:gd name="T13" fmla="*/ 13 h 18"/>
                <a:gd name="T14" fmla="*/ 19 w 37"/>
                <a:gd name="T15" fmla="*/ 12 h 18"/>
                <a:gd name="T16" fmla="*/ 19 w 37"/>
                <a:gd name="T17" fmla="*/ 12 h 18"/>
                <a:gd name="T18" fmla="*/ 20 w 37"/>
                <a:gd name="T19" fmla="*/ 11 h 18"/>
                <a:gd name="T20" fmla="*/ 22 w 37"/>
                <a:gd name="T21" fmla="*/ 9 h 18"/>
                <a:gd name="T22" fmla="*/ 23 w 37"/>
                <a:gd name="T23" fmla="*/ 8 h 18"/>
                <a:gd name="T24" fmla="*/ 24 w 37"/>
                <a:gd name="T25" fmla="*/ 7 h 18"/>
                <a:gd name="T26" fmla="*/ 25 w 37"/>
                <a:gd name="T27" fmla="*/ 7 h 18"/>
                <a:gd name="T28" fmla="*/ 26 w 37"/>
                <a:gd name="T29" fmla="*/ 6 h 18"/>
                <a:gd name="T30" fmla="*/ 33 w 37"/>
                <a:gd name="T31" fmla="*/ 2 h 18"/>
                <a:gd name="T32" fmla="*/ 15 w 37"/>
                <a:gd name="T33" fmla="*/ 4 h 18"/>
                <a:gd name="T34" fmla="*/ 14 w 37"/>
                <a:gd name="T35" fmla="*/ 5 h 18"/>
                <a:gd name="T36" fmla="*/ 13 w 37"/>
                <a:gd name="T37" fmla="*/ 6 h 18"/>
                <a:gd name="T38" fmla="*/ 12 w 37"/>
                <a:gd name="T39" fmla="*/ 7 h 18"/>
                <a:gd name="T40" fmla="*/ 9 w 37"/>
                <a:gd name="T41" fmla="*/ 9 h 18"/>
                <a:gd name="T42" fmla="*/ 8 w 37"/>
                <a:gd name="T43" fmla="*/ 10 h 18"/>
                <a:gd name="T44" fmla="*/ 5 w 37"/>
                <a:gd name="T45" fmla="*/ 12 h 18"/>
                <a:gd name="T46" fmla="*/ 10 w 37"/>
                <a:gd name="T4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18">
                  <a:moveTo>
                    <a:pt x="10" y="17"/>
                  </a:moveTo>
                  <a:cubicBezTo>
                    <a:pt x="10" y="18"/>
                    <a:pt x="11" y="17"/>
                    <a:pt x="12" y="17"/>
                  </a:cubicBezTo>
                  <a:cubicBezTo>
                    <a:pt x="12" y="17"/>
                    <a:pt x="12" y="17"/>
                    <a:pt x="13" y="17"/>
                  </a:cubicBezTo>
                  <a:cubicBezTo>
                    <a:pt x="13" y="17"/>
                    <a:pt x="14" y="16"/>
                    <a:pt x="14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6" y="15"/>
                    <a:pt x="16" y="15"/>
                    <a:pt x="17" y="14"/>
                  </a:cubicBezTo>
                  <a:cubicBezTo>
                    <a:pt x="17" y="14"/>
                    <a:pt x="18" y="14"/>
                    <a:pt x="18" y="13"/>
                  </a:cubicBezTo>
                  <a:cubicBezTo>
                    <a:pt x="18" y="13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0"/>
                    <a:pt x="21" y="10"/>
                    <a:pt x="22" y="9"/>
                  </a:cubicBezTo>
                  <a:cubicBezTo>
                    <a:pt x="22" y="9"/>
                    <a:pt x="23" y="8"/>
                    <a:pt x="23" y="8"/>
                  </a:cubicBezTo>
                  <a:cubicBezTo>
                    <a:pt x="24" y="8"/>
                    <a:pt x="24" y="7"/>
                    <a:pt x="24" y="7"/>
                  </a:cubicBezTo>
                  <a:cubicBezTo>
                    <a:pt x="24" y="7"/>
                    <a:pt x="24" y="7"/>
                    <a:pt x="25" y="7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7" y="6"/>
                    <a:pt x="37" y="4"/>
                    <a:pt x="33" y="2"/>
                  </a:cubicBezTo>
                  <a:cubicBezTo>
                    <a:pt x="28" y="0"/>
                    <a:pt x="16" y="2"/>
                    <a:pt x="15" y="4"/>
                  </a:cubicBezTo>
                  <a:cubicBezTo>
                    <a:pt x="15" y="5"/>
                    <a:pt x="15" y="5"/>
                    <a:pt x="14" y="5"/>
                  </a:cubicBezTo>
                  <a:cubicBezTo>
                    <a:pt x="14" y="6"/>
                    <a:pt x="14" y="6"/>
                    <a:pt x="13" y="6"/>
                  </a:cubicBezTo>
                  <a:cubicBezTo>
                    <a:pt x="13" y="6"/>
                    <a:pt x="12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9"/>
                    <a:pt x="8" y="9"/>
                    <a:pt x="8" y="10"/>
                  </a:cubicBezTo>
                  <a:cubicBezTo>
                    <a:pt x="7" y="10"/>
                    <a:pt x="6" y="11"/>
                    <a:pt x="5" y="12"/>
                  </a:cubicBezTo>
                  <a:cubicBezTo>
                    <a:pt x="0" y="16"/>
                    <a:pt x="4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497" y="1841"/>
              <a:ext cx="75" cy="91"/>
            </a:xfrm>
            <a:custGeom>
              <a:avLst/>
              <a:gdLst>
                <a:gd name="T0" fmla="*/ 13 w 61"/>
                <a:gd name="T1" fmla="*/ 14 h 74"/>
                <a:gd name="T2" fmla="*/ 20 w 61"/>
                <a:gd name="T3" fmla="*/ 13 h 74"/>
                <a:gd name="T4" fmla="*/ 31 w 61"/>
                <a:gd name="T5" fmla="*/ 12 h 74"/>
                <a:gd name="T6" fmla="*/ 42 w 61"/>
                <a:gd name="T7" fmla="*/ 14 h 74"/>
                <a:gd name="T8" fmla="*/ 51 w 61"/>
                <a:gd name="T9" fmla="*/ 13 h 74"/>
                <a:gd name="T10" fmla="*/ 59 w 61"/>
                <a:gd name="T11" fmla="*/ 6 h 74"/>
                <a:gd name="T12" fmla="*/ 59 w 61"/>
                <a:gd name="T13" fmla="*/ 0 h 74"/>
                <a:gd name="T14" fmla="*/ 52 w 61"/>
                <a:gd name="T15" fmla="*/ 7 h 74"/>
                <a:gd name="T16" fmla="*/ 38 w 61"/>
                <a:gd name="T17" fmla="*/ 6 h 74"/>
                <a:gd name="T18" fmla="*/ 23 w 61"/>
                <a:gd name="T19" fmla="*/ 4 h 74"/>
                <a:gd name="T20" fmla="*/ 16 w 61"/>
                <a:gd name="T21" fmla="*/ 4 h 74"/>
                <a:gd name="T22" fmla="*/ 11 w 61"/>
                <a:gd name="T23" fmla="*/ 9 h 74"/>
                <a:gd name="T24" fmla="*/ 5 w 61"/>
                <a:gd name="T25" fmla="*/ 22 h 74"/>
                <a:gd name="T26" fmla="*/ 2 w 61"/>
                <a:gd name="T27" fmla="*/ 29 h 74"/>
                <a:gd name="T28" fmla="*/ 2 w 61"/>
                <a:gd name="T29" fmla="*/ 40 h 74"/>
                <a:gd name="T30" fmla="*/ 1 w 61"/>
                <a:gd name="T31" fmla="*/ 49 h 74"/>
                <a:gd name="T32" fmla="*/ 10 w 61"/>
                <a:gd name="T33" fmla="*/ 55 h 74"/>
                <a:gd name="T34" fmla="*/ 12 w 61"/>
                <a:gd name="T35" fmla="*/ 67 h 74"/>
                <a:gd name="T36" fmla="*/ 13 w 61"/>
                <a:gd name="T37" fmla="*/ 73 h 74"/>
                <a:gd name="T38" fmla="*/ 22 w 61"/>
                <a:gd name="T39" fmla="*/ 72 h 74"/>
                <a:gd name="T40" fmla="*/ 19 w 61"/>
                <a:gd name="T41" fmla="*/ 55 h 74"/>
                <a:gd name="T42" fmla="*/ 20 w 61"/>
                <a:gd name="T43" fmla="*/ 45 h 74"/>
                <a:gd name="T44" fmla="*/ 27 w 61"/>
                <a:gd name="T45" fmla="*/ 45 h 74"/>
                <a:gd name="T46" fmla="*/ 27 w 61"/>
                <a:gd name="T47" fmla="*/ 53 h 74"/>
                <a:gd name="T48" fmla="*/ 32 w 61"/>
                <a:gd name="T49" fmla="*/ 62 h 74"/>
                <a:gd name="T50" fmla="*/ 36 w 61"/>
                <a:gd name="T51" fmla="*/ 66 h 74"/>
                <a:gd name="T52" fmla="*/ 40 w 61"/>
                <a:gd name="T53" fmla="*/ 64 h 74"/>
                <a:gd name="T54" fmla="*/ 44 w 61"/>
                <a:gd name="T55" fmla="*/ 61 h 74"/>
                <a:gd name="T56" fmla="*/ 39 w 61"/>
                <a:gd name="T57" fmla="*/ 54 h 74"/>
                <a:gd name="T58" fmla="*/ 40 w 61"/>
                <a:gd name="T59" fmla="*/ 48 h 74"/>
                <a:gd name="T60" fmla="*/ 36 w 61"/>
                <a:gd name="T61" fmla="*/ 42 h 74"/>
                <a:gd name="T62" fmla="*/ 30 w 61"/>
                <a:gd name="T63" fmla="*/ 36 h 74"/>
                <a:gd name="T64" fmla="*/ 34 w 61"/>
                <a:gd name="T65" fmla="*/ 28 h 74"/>
                <a:gd name="T66" fmla="*/ 41 w 61"/>
                <a:gd name="T67" fmla="*/ 24 h 74"/>
                <a:gd name="T68" fmla="*/ 38 w 61"/>
                <a:gd name="T69" fmla="*/ 21 h 74"/>
                <a:gd name="T70" fmla="*/ 25 w 61"/>
                <a:gd name="T71" fmla="*/ 26 h 74"/>
                <a:gd name="T72" fmla="*/ 16 w 61"/>
                <a:gd name="T73" fmla="*/ 29 h 74"/>
                <a:gd name="T74" fmla="*/ 11 w 61"/>
                <a:gd name="T75" fmla="*/ 21 h 74"/>
                <a:gd name="T76" fmla="*/ 13 w 61"/>
                <a:gd name="T77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1" h="74">
                  <a:moveTo>
                    <a:pt x="13" y="14"/>
                  </a:moveTo>
                  <a:cubicBezTo>
                    <a:pt x="13" y="12"/>
                    <a:pt x="17" y="12"/>
                    <a:pt x="20" y="13"/>
                  </a:cubicBezTo>
                  <a:cubicBezTo>
                    <a:pt x="23" y="13"/>
                    <a:pt x="29" y="13"/>
                    <a:pt x="31" y="12"/>
                  </a:cubicBezTo>
                  <a:cubicBezTo>
                    <a:pt x="32" y="11"/>
                    <a:pt x="38" y="13"/>
                    <a:pt x="42" y="14"/>
                  </a:cubicBezTo>
                  <a:cubicBezTo>
                    <a:pt x="46" y="15"/>
                    <a:pt x="48" y="14"/>
                    <a:pt x="51" y="13"/>
                  </a:cubicBezTo>
                  <a:cubicBezTo>
                    <a:pt x="53" y="11"/>
                    <a:pt x="58" y="7"/>
                    <a:pt x="59" y="6"/>
                  </a:cubicBezTo>
                  <a:cubicBezTo>
                    <a:pt x="60" y="4"/>
                    <a:pt x="61" y="0"/>
                    <a:pt x="59" y="0"/>
                  </a:cubicBezTo>
                  <a:cubicBezTo>
                    <a:pt x="56" y="0"/>
                    <a:pt x="54" y="5"/>
                    <a:pt x="52" y="7"/>
                  </a:cubicBezTo>
                  <a:cubicBezTo>
                    <a:pt x="50" y="9"/>
                    <a:pt x="42" y="6"/>
                    <a:pt x="38" y="6"/>
                  </a:cubicBezTo>
                  <a:cubicBezTo>
                    <a:pt x="34" y="6"/>
                    <a:pt x="29" y="6"/>
                    <a:pt x="23" y="4"/>
                  </a:cubicBezTo>
                  <a:cubicBezTo>
                    <a:pt x="17" y="2"/>
                    <a:pt x="17" y="1"/>
                    <a:pt x="16" y="4"/>
                  </a:cubicBezTo>
                  <a:cubicBezTo>
                    <a:pt x="14" y="7"/>
                    <a:pt x="14" y="6"/>
                    <a:pt x="11" y="9"/>
                  </a:cubicBezTo>
                  <a:cubicBezTo>
                    <a:pt x="8" y="11"/>
                    <a:pt x="8" y="20"/>
                    <a:pt x="5" y="22"/>
                  </a:cubicBezTo>
                  <a:cubicBezTo>
                    <a:pt x="2" y="24"/>
                    <a:pt x="4" y="27"/>
                    <a:pt x="2" y="29"/>
                  </a:cubicBezTo>
                  <a:cubicBezTo>
                    <a:pt x="0" y="31"/>
                    <a:pt x="3" y="35"/>
                    <a:pt x="2" y="40"/>
                  </a:cubicBezTo>
                  <a:cubicBezTo>
                    <a:pt x="1" y="45"/>
                    <a:pt x="0" y="44"/>
                    <a:pt x="1" y="49"/>
                  </a:cubicBezTo>
                  <a:cubicBezTo>
                    <a:pt x="2" y="55"/>
                    <a:pt x="6" y="53"/>
                    <a:pt x="10" y="55"/>
                  </a:cubicBezTo>
                  <a:cubicBezTo>
                    <a:pt x="13" y="56"/>
                    <a:pt x="14" y="63"/>
                    <a:pt x="12" y="67"/>
                  </a:cubicBezTo>
                  <a:cubicBezTo>
                    <a:pt x="10" y="72"/>
                    <a:pt x="10" y="72"/>
                    <a:pt x="13" y="73"/>
                  </a:cubicBezTo>
                  <a:cubicBezTo>
                    <a:pt x="15" y="74"/>
                    <a:pt x="21" y="73"/>
                    <a:pt x="22" y="72"/>
                  </a:cubicBezTo>
                  <a:cubicBezTo>
                    <a:pt x="23" y="72"/>
                    <a:pt x="19" y="57"/>
                    <a:pt x="19" y="55"/>
                  </a:cubicBezTo>
                  <a:cubicBezTo>
                    <a:pt x="18" y="53"/>
                    <a:pt x="19" y="46"/>
                    <a:pt x="20" y="45"/>
                  </a:cubicBezTo>
                  <a:cubicBezTo>
                    <a:pt x="20" y="45"/>
                    <a:pt x="29" y="44"/>
                    <a:pt x="27" y="45"/>
                  </a:cubicBezTo>
                  <a:cubicBezTo>
                    <a:pt x="26" y="47"/>
                    <a:pt x="24" y="51"/>
                    <a:pt x="27" y="53"/>
                  </a:cubicBezTo>
                  <a:cubicBezTo>
                    <a:pt x="31" y="56"/>
                    <a:pt x="31" y="60"/>
                    <a:pt x="32" y="62"/>
                  </a:cubicBezTo>
                  <a:cubicBezTo>
                    <a:pt x="33" y="63"/>
                    <a:pt x="34" y="66"/>
                    <a:pt x="36" y="66"/>
                  </a:cubicBezTo>
                  <a:cubicBezTo>
                    <a:pt x="38" y="67"/>
                    <a:pt x="40" y="65"/>
                    <a:pt x="40" y="64"/>
                  </a:cubicBezTo>
                  <a:cubicBezTo>
                    <a:pt x="40" y="63"/>
                    <a:pt x="43" y="62"/>
                    <a:pt x="44" y="61"/>
                  </a:cubicBezTo>
                  <a:cubicBezTo>
                    <a:pt x="46" y="61"/>
                    <a:pt x="43" y="57"/>
                    <a:pt x="39" y="54"/>
                  </a:cubicBezTo>
                  <a:cubicBezTo>
                    <a:pt x="36" y="51"/>
                    <a:pt x="39" y="49"/>
                    <a:pt x="40" y="48"/>
                  </a:cubicBezTo>
                  <a:cubicBezTo>
                    <a:pt x="41" y="47"/>
                    <a:pt x="42" y="42"/>
                    <a:pt x="36" y="42"/>
                  </a:cubicBezTo>
                  <a:cubicBezTo>
                    <a:pt x="30" y="41"/>
                    <a:pt x="31" y="38"/>
                    <a:pt x="30" y="36"/>
                  </a:cubicBezTo>
                  <a:cubicBezTo>
                    <a:pt x="30" y="35"/>
                    <a:pt x="33" y="29"/>
                    <a:pt x="34" y="28"/>
                  </a:cubicBezTo>
                  <a:cubicBezTo>
                    <a:pt x="35" y="26"/>
                    <a:pt x="39" y="25"/>
                    <a:pt x="41" y="24"/>
                  </a:cubicBezTo>
                  <a:cubicBezTo>
                    <a:pt x="44" y="22"/>
                    <a:pt x="44" y="20"/>
                    <a:pt x="38" y="21"/>
                  </a:cubicBezTo>
                  <a:cubicBezTo>
                    <a:pt x="33" y="21"/>
                    <a:pt x="26" y="23"/>
                    <a:pt x="25" y="26"/>
                  </a:cubicBezTo>
                  <a:cubicBezTo>
                    <a:pt x="24" y="29"/>
                    <a:pt x="20" y="29"/>
                    <a:pt x="16" y="29"/>
                  </a:cubicBezTo>
                  <a:cubicBezTo>
                    <a:pt x="13" y="29"/>
                    <a:pt x="10" y="23"/>
                    <a:pt x="11" y="21"/>
                  </a:cubicBezTo>
                  <a:cubicBezTo>
                    <a:pt x="12" y="20"/>
                    <a:pt x="14" y="16"/>
                    <a:pt x="1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1" name="Freeform 30"/>
            <p:cNvSpPr/>
            <p:nvPr/>
          </p:nvSpPr>
          <p:spPr bwMode="auto">
            <a:xfrm>
              <a:off x="4360" y="1767"/>
              <a:ext cx="132" cy="146"/>
            </a:xfrm>
            <a:custGeom>
              <a:avLst/>
              <a:gdLst>
                <a:gd name="T0" fmla="*/ 11 w 108"/>
                <a:gd name="T1" fmla="*/ 87 h 119"/>
                <a:gd name="T2" fmla="*/ 33 w 108"/>
                <a:gd name="T3" fmla="*/ 108 h 119"/>
                <a:gd name="T4" fmla="*/ 48 w 108"/>
                <a:gd name="T5" fmla="*/ 109 h 119"/>
                <a:gd name="T6" fmla="*/ 67 w 108"/>
                <a:gd name="T7" fmla="*/ 116 h 119"/>
                <a:gd name="T8" fmla="*/ 84 w 108"/>
                <a:gd name="T9" fmla="*/ 106 h 119"/>
                <a:gd name="T10" fmla="*/ 95 w 108"/>
                <a:gd name="T11" fmla="*/ 75 h 119"/>
                <a:gd name="T12" fmla="*/ 105 w 108"/>
                <a:gd name="T13" fmla="*/ 63 h 119"/>
                <a:gd name="T14" fmla="*/ 94 w 108"/>
                <a:gd name="T15" fmla="*/ 49 h 119"/>
                <a:gd name="T16" fmla="*/ 88 w 108"/>
                <a:gd name="T17" fmla="*/ 36 h 119"/>
                <a:gd name="T18" fmla="*/ 87 w 108"/>
                <a:gd name="T19" fmla="*/ 35 h 119"/>
                <a:gd name="T20" fmla="*/ 86 w 108"/>
                <a:gd name="T21" fmla="*/ 34 h 119"/>
                <a:gd name="T22" fmla="*/ 86 w 108"/>
                <a:gd name="T23" fmla="*/ 32 h 119"/>
                <a:gd name="T24" fmla="*/ 99 w 108"/>
                <a:gd name="T25" fmla="*/ 18 h 119"/>
                <a:gd name="T26" fmla="*/ 79 w 108"/>
                <a:gd name="T27" fmla="*/ 9 h 119"/>
                <a:gd name="T28" fmla="*/ 69 w 108"/>
                <a:gd name="T29" fmla="*/ 0 h 119"/>
                <a:gd name="T30" fmla="*/ 59 w 108"/>
                <a:gd name="T31" fmla="*/ 19 h 119"/>
                <a:gd name="T32" fmla="*/ 56 w 108"/>
                <a:gd name="T33" fmla="*/ 23 h 119"/>
                <a:gd name="T34" fmla="*/ 54 w 108"/>
                <a:gd name="T35" fmla="*/ 22 h 119"/>
                <a:gd name="T36" fmla="*/ 53 w 108"/>
                <a:gd name="T37" fmla="*/ 22 h 119"/>
                <a:gd name="T38" fmla="*/ 46 w 108"/>
                <a:gd name="T39" fmla="*/ 27 h 119"/>
                <a:gd name="T40" fmla="*/ 46 w 108"/>
                <a:gd name="T41" fmla="*/ 32 h 119"/>
                <a:gd name="T42" fmla="*/ 42 w 108"/>
                <a:gd name="T43" fmla="*/ 36 h 119"/>
                <a:gd name="T44" fmla="*/ 41 w 108"/>
                <a:gd name="T45" fmla="*/ 37 h 119"/>
                <a:gd name="T46" fmla="*/ 40 w 108"/>
                <a:gd name="T47" fmla="*/ 38 h 119"/>
                <a:gd name="T48" fmla="*/ 39 w 108"/>
                <a:gd name="T49" fmla="*/ 39 h 119"/>
                <a:gd name="T50" fmla="*/ 38 w 108"/>
                <a:gd name="T51" fmla="*/ 39 h 119"/>
                <a:gd name="T52" fmla="*/ 23 w 108"/>
                <a:gd name="T53" fmla="*/ 45 h 119"/>
                <a:gd name="T54" fmla="*/ 10 w 108"/>
                <a:gd name="T55" fmla="*/ 59 h 119"/>
                <a:gd name="T56" fmla="*/ 6 w 108"/>
                <a:gd name="T57" fmla="*/ 57 h 119"/>
                <a:gd name="T58" fmla="*/ 5 w 108"/>
                <a:gd name="T59" fmla="*/ 56 h 119"/>
                <a:gd name="T60" fmla="*/ 2 w 108"/>
                <a:gd name="T61" fmla="*/ 55 h 119"/>
                <a:gd name="T62" fmla="*/ 8 w 108"/>
                <a:gd name="T63" fmla="*/ 8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19">
                  <a:moveTo>
                    <a:pt x="8" y="85"/>
                  </a:moveTo>
                  <a:cubicBezTo>
                    <a:pt x="11" y="85"/>
                    <a:pt x="11" y="84"/>
                    <a:pt x="11" y="87"/>
                  </a:cubicBezTo>
                  <a:cubicBezTo>
                    <a:pt x="12" y="91"/>
                    <a:pt x="17" y="104"/>
                    <a:pt x="18" y="105"/>
                  </a:cubicBezTo>
                  <a:cubicBezTo>
                    <a:pt x="19" y="105"/>
                    <a:pt x="33" y="107"/>
                    <a:pt x="33" y="108"/>
                  </a:cubicBezTo>
                  <a:cubicBezTo>
                    <a:pt x="34" y="108"/>
                    <a:pt x="32" y="110"/>
                    <a:pt x="36" y="110"/>
                  </a:cubicBezTo>
                  <a:cubicBezTo>
                    <a:pt x="39" y="111"/>
                    <a:pt x="47" y="111"/>
                    <a:pt x="48" y="109"/>
                  </a:cubicBezTo>
                  <a:cubicBezTo>
                    <a:pt x="48" y="107"/>
                    <a:pt x="47" y="108"/>
                    <a:pt x="53" y="110"/>
                  </a:cubicBezTo>
                  <a:cubicBezTo>
                    <a:pt x="58" y="112"/>
                    <a:pt x="67" y="114"/>
                    <a:pt x="67" y="116"/>
                  </a:cubicBezTo>
                  <a:cubicBezTo>
                    <a:pt x="68" y="118"/>
                    <a:pt x="69" y="119"/>
                    <a:pt x="74" y="117"/>
                  </a:cubicBezTo>
                  <a:cubicBezTo>
                    <a:pt x="79" y="114"/>
                    <a:pt x="84" y="111"/>
                    <a:pt x="84" y="106"/>
                  </a:cubicBezTo>
                  <a:cubicBezTo>
                    <a:pt x="84" y="100"/>
                    <a:pt x="82" y="96"/>
                    <a:pt x="86" y="92"/>
                  </a:cubicBezTo>
                  <a:cubicBezTo>
                    <a:pt x="89" y="89"/>
                    <a:pt x="94" y="82"/>
                    <a:pt x="95" y="75"/>
                  </a:cubicBezTo>
                  <a:cubicBezTo>
                    <a:pt x="97" y="68"/>
                    <a:pt x="95" y="66"/>
                    <a:pt x="101" y="66"/>
                  </a:cubicBezTo>
                  <a:cubicBezTo>
                    <a:pt x="106" y="66"/>
                    <a:pt x="108" y="65"/>
                    <a:pt x="105" y="63"/>
                  </a:cubicBezTo>
                  <a:cubicBezTo>
                    <a:pt x="101" y="60"/>
                    <a:pt x="91" y="56"/>
                    <a:pt x="93" y="54"/>
                  </a:cubicBezTo>
                  <a:cubicBezTo>
                    <a:pt x="95" y="52"/>
                    <a:pt x="95" y="51"/>
                    <a:pt x="94" y="49"/>
                  </a:cubicBezTo>
                  <a:cubicBezTo>
                    <a:pt x="92" y="48"/>
                    <a:pt x="81" y="37"/>
                    <a:pt x="82" y="37"/>
                  </a:cubicBezTo>
                  <a:cubicBezTo>
                    <a:pt x="83" y="37"/>
                    <a:pt x="89" y="37"/>
                    <a:pt x="88" y="36"/>
                  </a:cubicBezTo>
                  <a:cubicBezTo>
                    <a:pt x="88" y="36"/>
                    <a:pt x="87" y="35"/>
                    <a:pt x="87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5" y="33"/>
                    <a:pt x="85" y="32"/>
                    <a:pt x="85" y="32"/>
                  </a:cubicBezTo>
                  <a:cubicBezTo>
                    <a:pt x="85" y="32"/>
                    <a:pt x="86" y="32"/>
                    <a:pt x="86" y="32"/>
                  </a:cubicBezTo>
                  <a:cubicBezTo>
                    <a:pt x="88" y="31"/>
                    <a:pt x="97" y="30"/>
                    <a:pt x="95" y="28"/>
                  </a:cubicBezTo>
                  <a:cubicBezTo>
                    <a:pt x="92" y="25"/>
                    <a:pt x="104" y="20"/>
                    <a:pt x="99" y="18"/>
                  </a:cubicBezTo>
                  <a:cubicBezTo>
                    <a:pt x="96" y="18"/>
                    <a:pt x="91" y="14"/>
                    <a:pt x="86" y="13"/>
                  </a:cubicBezTo>
                  <a:cubicBezTo>
                    <a:pt x="82" y="12"/>
                    <a:pt x="78" y="11"/>
                    <a:pt x="79" y="9"/>
                  </a:cubicBezTo>
                  <a:cubicBezTo>
                    <a:pt x="79" y="8"/>
                    <a:pt x="79" y="5"/>
                    <a:pt x="76" y="3"/>
                  </a:cubicBezTo>
                  <a:cubicBezTo>
                    <a:pt x="74" y="1"/>
                    <a:pt x="70" y="0"/>
                    <a:pt x="69" y="0"/>
                  </a:cubicBezTo>
                  <a:cubicBezTo>
                    <a:pt x="67" y="1"/>
                    <a:pt x="62" y="14"/>
                    <a:pt x="61" y="14"/>
                  </a:cubicBezTo>
                  <a:cubicBezTo>
                    <a:pt x="60" y="14"/>
                    <a:pt x="58" y="18"/>
                    <a:pt x="59" y="19"/>
                  </a:cubicBezTo>
                  <a:cubicBezTo>
                    <a:pt x="59" y="20"/>
                    <a:pt x="58" y="23"/>
                    <a:pt x="57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2"/>
                    <a:pt x="55" y="22"/>
                    <a:pt x="55" y="22"/>
                  </a:cubicBezTo>
                  <a:cubicBezTo>
                    <a:pt x="55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2" y="22"/>
                    <a:pt x="52" y="22"/>
                  </a:cubicBezTo>
                  <a:cubicBezTo>
                    <a:pt x="51" y="23"/>
                    <a:pt x="48" y="27"/>
                    <a:pt x="46" y="27"/>
                  </a:cubicBezTo>
                  <a:cubicBezTo>
                    <a:pt x="44" y="27"/>
                    <a:pt x="48" y="31"/>
                    <a:pt x="46" y="31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5" y="32"/>
                    <a:pt x="44" y="34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1" y="36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39" y="38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8" y="39"/>
                    <a:pt x="38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6" y="39"/>
                    <a:pt x="38" y="43"/>
                    <a:pt x="37" y="44"/>
                  </a:cubicBezTo>
                  <a:cubicBezTo>
                    <a:pt x="35" y="44"/>
                    <a:pt x="25" y="45"/>
                    <a:pt x="23" y="45"/>
                  </a:cubicBezTo>
                  <a:cubicBezTo>
                    <a:pt x="21" y="45"/>
                    <a:pt x="20" y="59"/>
                    <a:pt x="19" y="59"/>
                  </a:cubicBezTo>
                  <a:cubicBezTo>
                    <a:pt x="18" y="59"/>
                    <a:pt x="12" y="60"/>
                    <a:pt x="10" y="59"/>
                  </a:cubicBezTo>
                  <a:cubicBezTo>
                    <a:pt x="10" y="59"/>
                    <a:pt x="10" y="59"/>
                    <a:pt x="9" y="59"/>
                  </a:cubicBezTo>
                  <a:cubicBezTo>
                    <a:pt x="9" y="58"/>
                    <a:pt x="8" y="58"/>
                    <a:pt x="6" y="57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6" y="56"/>
                    <a:pt x="5" y="56"/>
                    <a:pt x="5" y="56"/>
                  </a:cubicBezTo>
                  <a:cubicBezTo>
                    <a:pt x="5" y="56"/>
                    <a:pt x="4" y="56"/>
                    <a:pt x="4" y="55"/>
                  </a:cubicBezTo>
                  <a:cubicBezTo>
                    <a:pt x="4" y="55"/>
                    <a:pt x="3" y="55"/>
                    <a:pt x="2" y="55"/>
                  </a:cubicBezTo>
                  <a:cubicBezTo>
                    <a:pt x="0" y="55"/>
                    <a:pt x="1" y="66"/>
                    <a:pt x="1" y="69"/>
                  </a:cubicBezTo>
                  <a:cubicBezTo>
                    <a:pt x="2" y="71"/>
                    <a:pt x="5" y="85"/>
                    <a:pt x="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2" name="Freeform 31"/>
            <p:cNvSpPr/>
            <p:nvPr/>
          </p:nvSpPr>
          <p:spPr bwMode="auto">
            <a:xfrm>
              <a:off x="4310" y="1593"/>
              <a:ext cx="29" cy="29"/>
            </a:xfrm>
            <a:custGeom>
              <a:avLst/>
              <a:gdLst>
                <a:gd name="T0" fmla="*/ 22 w 24"/>
                <a:gd name="T1" fmla="*/ 10 h 23"/>
                <a:gd name="T2" fmla="*/ 21 w 24"/>
                <a:gd name="T3" fmla="*/ 2 h 23"/>
                <a:gd name="T4" fmla="*/ 13 w 24"/>
                <a:gd name="T5" fmla="*/ 2 h 23"/>
                <a:gd name="T6" fmla="*/ 3 w 24"/>
                <a:gd name="T7" fmla="*/ 8 h 23"/>
                <a:gd name="T8" fmla="*/ 4 w 24"/>
                <a:gd name="T9" fmla="*/ 20 h 23"/>
                <a:gd name="T10" fmla="*/ 20 w 24"/>
                <a:gd name="T11" fmla="*/ 16 h 23"/>
                <a:gd name="T12" fmla="*/ 22 w 24"/>
                <a:gd name="T13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3">
                  <a:moveTo>
                    <a:pt x="22" y="10"/>
                  </a:moveTo>
                  <a:cubicBezTo>
                    <a:pt x="23" y="9"/>
                    <a:pt x="24" y="5"/>
                    <a:pt x="21" y="2"/>
                  </a:cubicBezTo>
                  <a:cubicBezTo>
                    <a:pt x="18" y="0"/>
                    <a:pt x="17" y="1"/>
                    <a:pt x="13" y="2"/>
                  </a:cubicBezTo>
                  <a:cubicBezTo>
                    <a:pt x="9" y="3"/>
                    <a:pt x="6" y="6"/>
                    <a:pt x="3" y="8"/>
                  </a:cubicBezTo>
                  <a:cubicBezTo>
                    <a:pt x="0" y="10"/>
                    <a:pt x="1" y="19"/>
                    <a:pt x="4" y="20"/>
                  </a:cubicBezTo>
                  <a:cubicBezTo>
                    <a:pt x="12" y="23"/>
                    <a:pt x="19" y="17"/>
                    <a:pt x="20" y="16"/>
                  </a:cubicBezTo>
                  <a:cubicBezTo>
                    <a:pt x="21" y="15"/>
                    <a:pt x="21" y="11"/>
                    <a:pt x="2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" name="Freeform 32"/>
            <p:cNvSpPr/>
            <p:nvPr/>
          </p:nvSpPr>
          <p:spPr bwMode="auto">
            <a:xfrm>
              <a:off x="4444" y="1524"/>
              <a:ext cx="22" cy="49"/>
            </a:xfrm>
            <a:custGeom>
              <a:avLst/>
              <a:gdLst>
                <a:gd name="T0" fmla="*/ 12 w 18"/>
                <a:gd name="T1" fmla="*/ 35 h 40"/>
                <a:gd name="T2" fmla="*/ 15 w 18"/>
                <a:gd name="T3" fmla="*/ 21 h 40"/>
                <a:gd name="T4" fmla="*/ 17 w 18"/>
                <a:gd name="T5" fmla="*/ 9 h 40"/>
                <a:gd name="T6" fmla="*/ 13 w 18"/>
                <a:gd name="T7" fmla="*/ 2 h 40"/>
                <a:gd name="T8" fmla="*/ 3 w 18"/>
                <a:gd name="T9" fmla="*/ 10 h 40"/>
                <a:gd name="T10" fmla="*/ 1 w 18"/>
                <a:gd name="T11" fmla="*/ 24 h 40"/>
                <a:gd name="T12" fmla="*/ 9 w 18"/>
                <a:gd name="T13" fmla="*/ 37 h 40"/>
                <a:gd name="T14" fmla="*/ 12 w 18"/>
                <a:gd name="T15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40">
                  <a:moveTo>
                    <a:pt x="12" y="35"/>
                  </a:moveTo>
                  <a:cubicBezTo>
                    <a:pt x="13" y="31"/>
                    <a:pt x="14" y="23"/>
                    <a:pt x="15" y="21"/>
                  </a:cubicBezTo>
                  <a:cubicBezTo>
                    <a:pt x="17" y="20"/>
                    <a:pt x="18" y="12"/>
                    <a:pt x="17" y="9"/>
                  </a:cubicBezTo>
                  <a:cubicBezTo>
                    <a:pt x="15" y="7"/>
                    <a:pt x="14" y="4"/>
                    <a:pt x="13" y="2"/>
                  </a:cubicBezTo>
                  <a:cubicBezTo>
                    <a:pt x="11" y="0"/>
                    <a:pt x="3" y="9"/>
                    <a:pt x="3" y="10"/>
                  </a:cubicBezTo>
                  <a:cubicBezTo>
                    <a:pt x="2" y="12"/>
                    <a:pt x="0" y="21"/>
                    <a:pt x="1" y="24"/>
                  </a:cubicBezTo>
                  <a:cubicBezTo>
                    <a:pt x="2" y="27"/>
                    <a:pt x="6" y="34"/>
                    <a:pt x="9" y="37"/>
                  </a:cubicBezTo>
                  <a:cubicBezTo>
                    <a:pt x="11" y="40"/>
                    <a:pt x="11" y="40"/>
                    <a:pt x="12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" name="Freeform 33"/>
            <p:cNvSpPr/>
            <p:nvPr/>
          </p:nvSpPr>
          <p:spPr bwMode="auto">
            <a:xfrm>
              <a:off x="4535" y="1411"/>
              <a:ext cx="33" cy="40"/>
            </a:xfrm>
            <a:custGeom>
              <a:avLst/>
              <a:gdLst>
                <a:gd name="T0" fmla="*/ 7 w 27"/>
                <a:gd name="T1" fmla="*/ 2 h 33"/>
                <a:gd name="T2" fmla="*/ 2 w 27"/>
                <a:gd name="T3" fmla="*/ 6 h 33"/>
                <a:gd name="T4" fmla="*/ 1 w 27"/>
                <a:gd name="T5" fmla="*/ 11 h 33"/>
                <a:gd name="T6" fmla="*/ 7 w 27"/>
                <a:gd name="T7" fmla="*/ 16 h 33"/>
                <a:gd name="T8" fmla="*/ 7 w 27"/>
                <a:gd name="T9" fmla="*/ 10 h 33"/>
                <a:gd name="T10" fmla="*/ 11 w 27"/>
                <a:gd name="T11" fmla="*/ 13 h 33"/>
                <a:gd name="T12" fmla="*/ 10 w 27"/>
                <a:gd name="T13" fmla="*/ 21 h 33"/>
                <a:gd name="T14" fmla="*/ 10 w 27"/>
                <a:gd name="T15" fmla="*/ 26 h 33"/>
                <a:gd name="T16" fmla="*/ 15 w 27"/>
                <a:gd name="T17" fmla="*/ 32 h 33"/>
                <a:gd name="T18" fmla="*/ 16 w 27"/>
                <a:gd name="T19" fmla="*/ 28 h 33"/>
                <a:gd name="T20" fmla="*/ 20 w 27"/>
                <a:gd name="T21" fmla="*/ 33 h 33"/>
                <a:gd name="T22" fmla="*/ 24 w 27"/>
                <a:gd name="T23" fmla="*/ 29 h 33"/>
                <a:gd name="T24" fmla="*/ 24 w 27"/>
                <a:gd name="T25" fmla="*/ 22 h 33"/>
                <a:gd name="T26" fmla="*/ 26 w 27"/>
                <a:gd name="T27" fmla="*/ 12 h 33"/>
                <a:gd name="T28" fmla="*/ 21 w 27"/>
                <a:gd name="T29" fmla="*/ 5 h 33"/>
                <a:gd name="T30" fmla="*/ 18 w 27"/>
                <a:gd name="T31" fmla="*/ 2 h 33"/>
                <a:gd name="T32" fmla="*/ 12 w 27"/>
                <a:gd name="T33" fmla="*/ 1 h 33"/>
                <a:gd name="T34" fmla="*/ 7 w 27"/>
                <a:gd name="T35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33">
                  <a:moveTo>
                    <a:pt x="7" y="2"/>
                  </a:moveTo>
                  <a:cubicBezTo>
                    <a:pt x="6" y="4"/>
                    <a:pt x="3" y="5"/>
                    <a:pt x="2" y="6"/>
                  </a:cubicBezTo>
                  <a:cubicBezTo>
                    <a:pt x="0" y="7"/>
                    <a:pt x="0" y="10"/>
                    <a:pt x="1" y="11"/>
                  </a:cubicBezTo>
                  <a:cubicBezTo>
                    <a:pt x="1" y="12"/>
                    <a:pt x="6" y="16"/>
                    <a:pt x="7" y="16"/>
                  </a:cubicBezTo>
                  <a:cubicBezTo>
                    <a:pt x="8" y="16"/>
                    <a:pt x="6" y="10"/>
                    <a:pt x="7" y="10"/>
                  </a:cubicBezTo>
                  <a:cubicBezTo>
                    <a:pt x="8" y="9"/>
                    <a:pt x="9" y="12"/>
                    <a:pt x="11" y="13"/>
                  </a:cubicBezTo>
                  <a:cubicBezTo>
                    <a:pt x="13" y="15"/>
                    <a:pt x="11" y="19"/>
                    <a:pt x="10" y="21"/>
                  </a:cubicBezTo>
                  <a:cubicBezTo>
                    <a:pt x="9" y="22"/>
                    <a:pt x="10" y="24"/>
                    <a:pt x="10" y="26"/>
                  </a:cubicBezTo>
                  <a:cubicBezTo>
                    <a:pt x="11" y="28"/>
                    <a:pt x="13" y="32"/>
                    <a:pt x="15" y="32"/>
                  </a:cubicBezTo>
                  <a:cubicBezTo>
                    <a:pt x="16" y="33"/>
                    <a:pt x="15" y="29"/>
                    <a:pt x="16" y="28"/>
                  </a:cubicBezTo>
                  <a:cubicBezTo>
                    <a:pt x="17" y="28"/>
                    <a:pt x="18" y="33"/>
                    <a:pt x="20" y="33"/>
                  </a:cubicBezTo>
                  <a:cubicBezTo>
                    <a:pt x="21" y="33"/>
                    <a:pt x="22" y="30"/>
                    <a:pt x="24" y="29"/>
                  </a:cubicBezTo>
                  <a:cubicBezTo>
                    <a:pt x="25" y="28"/>
                    <a:pt x="24" y="24"/>
                    <a:pt x="24" y="22"/>
                  </a:cubicBezTo>
                  <a:cubicBezTo>
                    <a:pt x="23" y="19"/>
                    <a:pt x="25" y="14"/>
                    <a:pt x="26" y="12"/>
                  </a:cubicBezTo>
                  <a:cubicBezTo>
                    <a:pt x="27" y="10"/>
                    <a:pt x="22" y="8"/>
                    <a:pt x="21" y="5"/>
                  </a:cubicBezTo>
                  <a:cubicBezTo>
                    <a:pt x="21" y="3"/>
                    <a:pt x="20" y="1"/>
                    <a:pt x="18" y="2"/>
                  </a:cubicBezTo>
                  <a:cubicBezTo>
                    <a:pt x="16" y="3"/>
                    <a:pt x="14" y="3"/>
                    <a:pt x="12" y="1"/>
                  </a:cubicBezTo>
                  <a:cubicBezTo>
                    <a:pt x="10" y="0"/>
                    <a:pt x="8" y="0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5" name="Freeform 34"/>
            <p:cNvSpPr/>
            <p:nvPr/>
          </p:nvSpPr>
          <p:spPr bwMode="auto">
            <a:xfrm>
              <a:off x="4568" y="1405"/>
              <a:ext cx="31" cy="27"/>
            </a:xfrm>
            <a:custGeom>
              <a:avLst/>
              <a:gdLst>
                <a:gd name="T0" fmla="*/ 13 w 25"/>
                <a:gd name="T1" fmla="*/ 11 h 22"/>
                <a:gd name="T2" fmla="*/ 21 w 25"/>
                <a:gd name="T3" fmla="*/ 11 h 22"/>
                <a:gd name="T4" fmla="*/ 23 w 25"/>
                <a:gd name="T5" fmla="*/ 3 h 22"/>
                <a:gd name="T6" fmla="*/ 16 w 25"/>
                <a:gd name="T7" fmla="*/ 0 h 22"/>
                <a:gd name="T8" fmla="*/ 11 w 25"/>
                <a:gd name="T9" fmla="*/ 6 h 22"/>
                <a:gd name="T10" fmla="*/ 5 w 25"/>
                <a:gd name="T11" fmla="*/ 5 h 22"/>
                <a:gd name="T12" fmla="*/ 0 w 25"/>
                <a:gd name="T13" fmla="*/ 12 h 22"/>
                <a:gd name="T14" fmla="*/ 3 w 25"/>
                <a:gd name="T15" fmla="*/ 13 h 22"/>
                <a:gd name="T16" fmla="*/ 8 w 25"/>
                <a:gd name="T17" fmla="*/ 20 h 22"/>
                <a:gd name="T18" fmla="*/ 13 w 25"/>
                <a:gd name="T1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22">
                  <a:moveTo>
                    <a:pt x="13" y="11"/>
                  </a:moveTo>
                  <a:cubicBezTo>
                    <a:pt x="14" y="9"/>
                    <a:pt x="19" y="11"/>
                    <a:pt x="21" y="11"/>
                  </a:cubicBezTo>
                  <a:cubicBezTo>
                    <a:pt x="22" y="11"/>
                    <a:pt x="25" y="4"/>
                    <a:pt x="23" y="3"/>
                  </a:cubicBezTo>
                  <a:cubicBezTo>
                    <a:pt x="21" y="2"/>
                    <a:pt x="18" y="0"/>
                    <a:pt x="16" y="0"/>
                  </a:cubicBezTo>
                  <a:cubicBezTo>
                    <a:pt x="13" y="1"/>
                    <a:pt x="14" y="5"/>
                    <a:pt x="11" y="6"/>
                  </a:cubicBezTo>
                  <a:cubicBezTo>
                    <a:pt x="8" y="6"/>
                    <a:pt x="6" y="4"/>
                    <a:pt x="5" y="5"/>
                  </a:cubicBezTo>
                  <a:cubicBezTo>
                    <a:pt x="3" y="7"/>
                    <a:pt x="1" y="11"/>
                    <a:pt x="0" y="12"/>
                  </a:cubicBezTo>
                  <a:cubicBezTo>
                    <a:pt x="0" y="13"/>
                    <a:pt x="1" y="13"/>
                    <a:pt x="3" y="13"/>
                  </a:cubicBezTo>
                  <a:cubicBezTo>
                    <a:pt x="5" y="14"/>
                    <a:pt x="5" y="19"/>
                    <a:pt x="8" y="20"/>
                  </a:cubicBezTo>
                  <a:cubicBezTo>
                    <a:pt x="11" y="22"/>
                    <a:pt x="12" y="13"/>
                    <a:pt x="1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6" name="Freeform 35"/>
            <p:cNvSpPr/>
            <p:nvPr/>
          </p:nvSpPr>
          <p:spPr bwMode="auto">
            <a:xfrm>
              <a:off x="4546" y="1306"/>
              <a:ext cx="122" cy="112"/>
            </a:xfrm>
            <a:custGeom>
              <a:avLst/>
              <a:gdLst>
                <a:gd name="T0" fmla="*/ 43 w 100"/>
                <a:gd name="T1" fmla="*/ 66 h 92"/>
                <a:gd name="T2" fmla="*/ 31 w 100"/>
                <a:gd name="T3" fmla="*/ 67 h 92"/>
                <a:gd name="T4" fmla="*/ 12 w 100"/>
                <a:gd name="T5" fmla="*/ 74 h 92"/>
                <a:gd name="T6" fmla="*/ 2 w 100"/>
                <a:gd name="T7" fmla="*/ 83 h 92"/>
                <a:gd name="T8" fmla="*/ 14 w 100"/>
                <a:gd name="T9" fmla="*/ 84 h 92"/>
                <a:gd name="T10" fmla="*/ 24 w 100"/>
                <a:gd name="T11" fmla="*/ 83 h 92"/>
                <a:gd name="T12" fmla="*/ 32 w 100"/>
                <a:gd name="T13" fmla="*/ 79 h 92"/>
                <a:gd name="T14" fmla="*/ 46 w 100"/>
                <a:gd name="T15" fmla="*/ 79 h 92"/>
                <a:gd name="T16" fmla="*/ 47 w 100"/>
                <a:gd name="T17" fmla="*/ 88 h 92"/>
                <a:gd name="T18" fmla="*/ 59 w 100"/>
                <a:gd name="T19" fmla="*/ 84 h 92"/>
                <a:gd name="T20" fmla="*/ 63 w 100"/>
                <a:gd name="T21" fmla="*/ 77 h 92"/>
                <a:gd name="T22" fmla="*/ 72 w 100"/>
                <a:gd name="T23" fmla="*/ 79 h 92"/>
                <a:gd name="T24" fmla="*/ 80 w 100"/>
                <a:gd name="T25" fmla="*/ 74 h 92"/>
                <a:gd name="T26" fmla="*/ 85 w 100"/>
                <a:gd name="T27" fmla="*/ 70 h 92"/>
                <a:gd name="T28" fmla="*/ 90 w 100"/>
                <a:gd name="T29" fmla="*/ 65 h 92"/>
                <a:gd name="T30" fmla="*/ 90 w 100"/>
                <a:gd name="T31" fmla="*/ 73 h 92"/>
                <a:gd name="T32" fmla="*/ 96 w 100"/>
                <a:gd name="T33" fmla="*/ 69 h 92"/>
                <a:gd name="T34" fmla="*/ 96 w 100"/>
                <a:gd name="T35" fmla="*/ 58 h 92"/>
                <a:gd name="T36" fmla="*/ 93 w 100"/>
                <a:gd name="T37" fmla="*/ 38 h 92"/>
                <a:gd name="T38" fmla="*/ 97 w 100"/>
                <a:gd name="T39" fmla="*/ 35 h 92"/>
                <a:gd name="T40" fmla="*/ 98 w 100"/>
                <a:gd name="T41" fmla="*/ 23 h 92"/>
                <a:gd name="T42" fmla="*/ 87 w 100"/>
                <a:gd name="T43" fmla="*/ 2 h 92"/>
                <a:gd name="T44" fmla="*/ 82 w 100"/>
                <a:gd name="T45" fmla="*/ 2 h 92"/>
                <a:gd name="T46" fmla="*/ 86 w 100"/>
                <a:gd name="T47" fmla="*/ 6 h 92"/>
                <a:gd name="T48" fmla="*/ 80 w 100"/>
                <a:gd name="T49" fmla="*/ 4 h 92"/>
                <a:gd name="T50" fmla="*/ 77 w 100"/>
                <a:gd name="T51" fmla="*/ 5 h 92"/>
                <a:gd name="T52" fmla="*/ 78 w 100"/>
                <a:gd name="T53" fmla="*/ 13 h 92"/>
                <a:gd name="T54" fmla="*/ 80 w 100"/>
                <a:gd name="T55" fmla="*/ 19 h 92"/>
                <a:gd name="T56" fmla="*/ 77 w 100"/>
                <a:gd name="T57" fmla="*/ 39 h 92"/>
                <a:gd name="T58" fmla="*/ 62 w 100"/>
                <a:gd name="T59" fmla="*/ 52 h 92"/>
                <a:gd name="T60" fmla="*/ 56 w 100"/>
                <a:gd name="T61" fmla="*/ 50 h 92"/>
                <a:gd name="T62" fmla="*/ 52 w 100"/>
                <a:gd name="T63" fmla="*/ 48 h 92"/>
                <a:gd name="T64" fmla="*/ 49 w 100"/>
                <a:gd name="T65" fmla="*/ 61 h 92"/>
                <a:gd name="T66" fmla="*/ 47 w 100"/>
                <a:gd name="T67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0" h="92">
                  <a:moveTo>
                    <a:pt x="47" y="68"/>
                  </a:moveTo>
                  <a:cubicBezTo>
                    <a:pt x="45" y="68"/>
                    <a:pt x="45" y="66"/>
                    <a:pt x="43" y="66"/>
                  </a:cubicBezTo>
                  <a:cubicBezTo>
                    <a:pt x="42" y="65"/>
                    <a:pt x="42" y="65"/>
                    <a:pt x="37" y="65"/>
                  </a:cubicBezTo>
                  <a:cubicBezTo>
                    <a:pt x="33" y="65"/>
                    <a:pt x="33" y="66"/>
                    <a:pt x="31" y="67"/>
                  </a:cubicBezTo>
                  <a:cubicBezTo>
                    <a:pt x="29" y="68"/>
                    <a:pt x="21" y="67"/>
                    <a:pt x="19" y="68"/>
                  </a:cubicBezTo>
                  <a:cubicBezTo>
                    <a:pt x="16" y="69"/>
                    <a:pt x="14" y="73"/>
                    <a:pt x="12" y="74"/>
                  </a:cubicBezTo>
                  <a:cubicBezTo>
                    <a:pt x="10" y="76"/>
                    <a:pt x="9" y="79"/>
                    <a:pt x="7" y="80"/>
                  </a:cubicBezTo>
                  <a:cubicBezTo>
                    <a:pt x="6" y="81"/>
                    <a:pt x="3" y="80"/>
                    <a:pt x="2" y="83"/>
                  </a:cubicBezTo>
                  <a:cubicBezTo>
                    <a:pt x="0" y="86"/>
                    <a:pt x="5" y="84"/>
                    <a:pt x="9" y="84"/>
                  </a:cubicBezTo>
                  <a:cubicBezTo>
                    <a:pt x="12" y="84"/>
                    <a:pt x="13" y="84"/>
                    <a:pt x="14" y="84"/>
                  </a:cubicBezTo>
                  <a:cubicBezTo>
                    <a:pt x="14" y="83"/>
                    <a:pt x="17" y="82"/>
                    <a:pt x="18" y="83"/>
                  </a:cubicBezTo>
                  <a:cubicBezTo>
                    <a:pt x="20" y="84"/>
                    <a:pt x="23" y="83"/>
                    <a:pt x="24" y="83"/>
                  </a:cubicBezTo>
                  <a:cubicBezTo>
                    <a:pt x="25" y="83"/>
                    <a:pt x="25" y="80"/>
                    <a:pt x="27" y="80"/>
                  </a:cubicBezTo>
                  <a:cubicBezTo>
                    <a:pt x="29" y="81"/>
                    <a:pt x="31" y="79"/>
                    <a:pt x="32" y="79"/>
                  </a:cubicBezTo>
                  <a:cubicBezTo>
                    <a:pt x="33" y="78"/>
                    <a:pt x="37" y="77"/>
                    <a:pt x="39" y="77"/>
                  </a:cubicBezTo>
                  <a:cubicBezTo>
                    <a:pt x="40" y="77"/>
                    <a:pt x="43" y="77"/>
                    <a:pt x="46" y="79"/>
                  </a:cubicBezTo>
                  <a:cubicBezTo>
                    <a:pt x="48" y="80"/>
                    <a:pt x="46" y="82"/>
                    <a:pt x="45" y="83"/>
                  </a:cubicBezTo>
                  <a:cubicBezTo>
                    <a:pt x="44" y="84"/>
                    <a:pt x="45" y="86"/>
                    <a:pt x="47" y="88"/>
                  </a:cubicBezTo>
                  <a:cubicBezTo>
                    <a:pt x="49" y="90"/>
                    <a:pt x="50" y="91"/>
                    <a:pt x="53" y="91"/>
                  </a:cubicBezTo>
                  <a:cubicBezTo>
                    <a:pt x="56" y="92"/>
                    <a:pt x="57" y="86"/>
                    <a:pt x="59" y="84"/>
                  </a:cubicBezTo>
                  <a:cubicBezTo>
                    <a:pt x="60" y="83"/>
                    <a:pt x="61" y="83"/>
                    <a:pt x="62" y="82"/>
                  </a:cubicBezTo>
                  <a:cubicBezTo>
                    <a:pt x="63" y="82"/>
                    <a:pt x="62" y="78"/>
                    <a:pt x="63" y="77"/>
                  </a:cubicBezTo>
                  <a:cubicBezTo>
                    <a:pt x="63" y="77"/>
                    <a:pt x="65" y="79"/>
                    <a:pt x="66" y="79"/>
                  </a:cubicBezTo>
                  <a:cubicBezTo>
                    <a:pt x="67" y="79"/>
                    <a:pt x="70" y="79"/>
                    <a:pt x="72" y="79"/>
                  </a:cubicBezTo>
                  <a:cubicBezTo>
                    <a:pt x="73" y="79"/>
                    <a:pt x="77" y="77"/>
                    <a:pt x="78" y="76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1" y="73"/>
                    <a:pt x="82" y="77"/>
                    <a:pt x="84" y="77"/>
                  </a:cubicBezTo>
                  <a:cubicBezTo>
                    <a:pt x="85" y="77"/>
                    <a:pt x="85" y="71"/>
                    <a:pt x="85" y="70"/>
                  </a:cubicBezTo>
                  <a:cubicBezTo>
                    <a:pt x="84" y="68"/>
                    <a:pt x="86" y="69"/>
                    <a:pt x="87" y="69"/>
                  </a:cubicBezTo>
                  <a:cubicBezTo>
                    <a:pt x="89" y="68"/>
                    <a:pt x="90" y="66"/>
                    <a:pt x="90" y="65"/>
                  </a:cubicBezTo>
                  <a:cubicBezTo>
                    <a:pt x="91" y="65"/>
                    <a:pt x="92" y="67"/>
                    <a:pt x="91" y="68"/>
                  </a:cubicBezTo>
                  <a:cubicBezTo>
                    <a:pt x="91" y="69"/>
                    <a:pt x="89" y="71"/>
                    <a:pt x="90" y="73"/>
                  </a:cubicBezTo>
                  <a:cubicBezTo>
                    <a:pt x="90" y="75"/>
                    <a:pt x="93" y="75"/>
                    <a:pt x="95" y="75"/>
                  </a:cubicBezTo>
                  <a:cubicBezTo>
                    <a:pt x="97" y="75"/>
                    <a:pt x="95" y="72"/>
                    <a:pt x="96" y="69"/>
                  </a:cubicBezTo>
                  <a:cubicBezTo>
                    <a:pt x="97" y="67"/>
                    <a:pt x="100" y="67"/>
                    <a:pt x="98" y="65"/>
                  </a:cubicBezTo>
                  <a:cubicBezTo>
                    <a:pt x="95" y="62"/>
                    <a:pt x="96" y="59"/>
                    <a:pt x="96" y="58"/>
                  </a:cubicBezTo>
                  <a:cubicBezTo>
                    <a:pt x="97" y="57"/>
                    <a:pt x="96" y="50"/>
                    <a:pt x="96" y="49"/>
                  </a:cubicBezTo>
                  <a:cubicBezTo>
                    <a:pt x="97" y="47"/>
                    <a:pt x="94" y="40"/>
                    <a:pt x="93" y="38"/>
                  </a:cubicBezTo>
                  <a:cubicBezTo>
                    <a:pt x="93" y="37"/>
                    <a:pt x="93" y="35"/>
                    <a:pt x="94" y="34"/>
                  </a:cubicBezTo>
                  <a:cubicBezTo>
                    <a:pt x="96" y="34"/>
                    <a:pt x="96" y="35"/>
                    <a:pt x="97" y="35"/>
                  </a:cubicBezTo>
                  <a:cubicBezTo>
                    <a:pt x="98" y="34"/>
                    <a:pt x="97" y="31"/>
                    <a:pt x="97" y="29"/>
                  </a:cubicBezTo>
                  <a:cubicBezTo>
                    <a:pt x="97" y="28"/>
                    <a:pt x="98" y="25"/>
                    <a:pt x="98" y="23"/>
                  </a:cubicBezTo>
                  <a:cubicBezTo>
                    <a:pt x="98" y="22"/>
                    <a:pt x="94" y="11"/>
                    <a:pt x="92" y="10"/>
                  </a:cubicBezTo>
                  <a:cubicBezTo>
                    <a:pt x="91" y="10"/>
                    <a:pt x="88" y="3"/>
                    <a:pt x="87" y="2"/>
                  </a:cubicBezTo>
                  <a:cubicBezTo>
                    <a:pt x="87" y="1"/>
                    <a:pt x="85" y="0"/>
                    <a:pt x="83" y="0"/>
                  </a:cubicBezTo>
                  <a:cubicBezTo>
                    <a:pt x="81" y="0"/>
                    <a:pt x="82" y="2"/>
                    <a:pt x="82" y="2"/>
                  </a:cubicBezTo>
                  <a:cubicBezTo>
                    <a:pt x="82" y="3"/>
                    <a:pt x="84" y="3"/>
                    <a:pt x="85" y="3"/>
                  </a:cubicBezTo>
                  <a:cubicBezTo>
                    <a:pt x="85" y="3"/>
                    <a:pt x="85" y="5"/>
                    <a:pt x="86" y="6"/>
                  </a:cubicBezTo>
                  <a:cubicBezTo>
                    <a:pt x="86" y="7"/>
                    <a:pt x="84" y="6"/>
                    <a:pt x="83" y="6"/>
                  </a:cubicBezTo>
                  <a:cubicBezTo>
                    <a:pt x="81" y="6"/>
                    <a:pt x="80" y="5"/>
                    <a:pt x="80" y="4"/>
                  </a:cubicBezTo>
                  <a:cubicBezTo>
                    <a:pt x="79" y="2"/>
                    <a:pt x="79" y="1"/>
                    <a:pt x="77" y="1"/>
                  </a:cubicBezTo>
                  <a:cubicBezTo>
                    <a:pt x="76" y="2"/>
                    <a:pt x="77" y="3"/>
                    <a:pt x="77" y="5"/>
                  </a:cubicBezTo>
                  <a:cubicBezTo>
                    <a:pt x="77" y="6"/>
                    <a:pt x="76" y="7"/>
                    <a:pt x="75" y="8"/>
                  </a:cubicBezTo>
                  <a:cubicBezTo>
                    <a:pt x="75" y="9"/>
                    <a:pt x="76" y="10"/>
                    <a:pt x="78" y="13"/>
                  </a:cubicBezTo>
                  <a:cubicBezTo>
                    <a:pt x="79" y="15"/>
                    <a:pt x="78" y="15"/>
                    <a:pt x="77" y="16"/>
                  </a:cubicBezTo>
                  <a:cubicBezTo>
                    <a:pt x="76" y="18"/>
                    <a:pt x="78" y="18"/>
                    <a:pt x="80" y="19"/>
                  </a:cubicBezTo>
                  <a:cubicBezTo>
                    <a:pt x="82" y="21"/>
                    <a:pt x="80" y="26"/>
                    <a:pt x="80" y="28"/>
                  </a:cubicBezTo>
                  <a:cubicBezTo>
                    <a:pt x="79" y="31"/>
                    <a:pt x="78" y="36"/>
                    <a:pt x="77" y="39"/>
                  </a:cubicBezTo>
                  <a:cubicBezTo>
                    <a:pt x="75" y="41"/>
                    <a:pt x="72" y="45"/>
                    <a:pt x="69" y="46"/>
                  </a:cubicBezTo>
                  <a:cubicBezTo>
                    <a:pt x="66" y="47"/>
                    <a:pt x="63" y="50"/>
                    <a:pt x="62" y="52"/>
                  </a:cubicBezTo>
                  <a:cubicBezTo>
                    <a:pt x="62" y="53"/>
                    <a:pt x="60" y="54"/>
                    <a:pt x="58" y="54"/>
                  </a:cubicBezTo>
                  <a:cubicBezTo>
                    <a:pt x="56" y="54"/>
                    <a:pt x="55" y="52"/>
                    <a:pt x="56" y="50"/>
                  </a:cubicBezTo>
                  <a:cubicBezTo>
                    <a:pt x="57" y="48"/>
                    <a:pt x="57" y="46"/>
                    <a:pt x="56" y="46"/>
                  </a:cubicBezTo>
                  <a:cubicBezTo>
                    <a:pt x="55" y="46"/>
                    <a:pt x="53" y="47"/>
                    <a:pt x="52" y="48"/>
                  </a:cubicBezTo>
                  <a:cubicBezTo>
                    <a:pt x="52" y="49"/>
                    <a:pt x="53" y="52"/>
                    <a:pt x="53" y="54"/>
                  </a:cubicBezTo>
                  <a:cubicBezTo>
                    <a:pt x="53" y="57"/>
                    <a:pt x="50" y="59"/>
                    <a:pt x="49" y="61"/>
                  </a:cubicBezTo>
                  <a:cubicBezTo>
                    <a:pt x="48" y="62"/>
                    <a:pt x="51" y="64"/>
                    <a:pt x="51" y="66"/>
                  </a:cubicBezTo>
                  <a:cubicBezTo>
                    <a:pt x="50" y="67"/>
                    <a:pt x="48" y="68"/>
                    <a:pt x="47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7" name="Freeform 36"/>
            <p:cNvSpPr/>
            <p:nvPr/>
          </p:nvSpPr>
          <p:spPr bwMode="auto">
            <a:xfrm>
              <a:off x="4629" y="1244"/>
              <a:ext cx="68" cy="62"/>
            </a:xfrm>
            <a:custGeom>
              <a:avLst/>
              <a:gdLst>
                <a:gd name="T0" fmla="*/ 12 w 55"/>
                <a:gd name="T1" fmla="*/ 31 h 50"/>
                <a:gd name="T2" fmla="*/ 6 w 55"/>
                <a:gd name="T3" fmla="*/ 29 h 50"/>
                <a:gd name="T4" fmla="*/ 4 w 55"/>
                <a:gd name="T5" fmla="*/ 33 h 50"/>
                <a:gd name="T6" fmla="*/ 0 w 55"/>
                <a:gd name="T7" fmla="*/ 37 h 50"/>
                <a:gd name="T8" fmla="*/ 4 w 55"/>
                <a:gd name="T9" fmla="*/ 43 h 50"/>
                <a:gd name="T10" fmla="*/ 3 w 55"/>
                <a:gd name="T11" fmla="*/ 46 h 50"/>
                <a:gd name="T12" fmla="*/ 6 w 55"/>
                <a:gd name="T13" fmla="*/ 49 h 50"/>
                <a:gd name="T14" fmla="*/ 10 w 55"/>
                <a:gd name="T15" fmla="*/ 46 h 50"/>
                <a:gd name="T16" fmla="*/ 14 w 55"/>
                <a:gd name="T17" fmla="*/ 44 h 50"/>
                <a:gd name="T18" fmla="*/ 11 w 55"/>
                <a:gd name="T19" fmla="*/ 41 h 50"/>
                <a:gd name="T20" fmla="*/ 6 w 55"/>
                <a:gd name="T21" fmla="*/ 40 h 50"/>
                <a:gd name="T22" fmla="*/ 7 w 55"/>
                <a:gd name="T23" fmla="*/ 35 h 50"/>
                <a:gd name="T24" fmla="*/ 11 w 55"/>
                <a:gd name="T25" fmla="*/ 39 h 50"/>
                <a:gd name="T26" fmla="*/ 16 w 55"/>
                <a:gd name="T27" fmla="*/ 36 h 50"/>
                <a:gd name="T28" fmla="*/ 23 w 55"/>
                <a:gd name="T29" fmla="*/ 38 h 50"/>
                <a:gd name="T30" fmla="*/ 34 w 55"/>
                <a:gd name="T31" fmla="*/ 43 h 50"/>
                <a:gd name="T32" fmla="*/ 36 w 55"/>
                <a:gd name="T33" fmla="*/ 38 h 50"/>
                <a:gd name="T34" fmla="*/ 43 w 55"/>
                <a:gd name="T35" fmla="*/ 30 h 50"/>
                <a:gd name="T36" fmla="*/ 54 w 55"/>
                <a:gd name="T37" fmla="*/ 26 h 50"/>
                <a:gd name="T38" fmla="*/ 51 w 55"/>
                <a:gd name="T39" fmla="*/ 26 h 50"/>
                <a:gd name="T40" fmla="*/ 48 w 55"/>
                <a:gd name="T41" fmla="*/ 21 h 50"/>
                <a:gd name="T42" fmla="*/ 46 w 55"/>
                <a:gd name="T43" fmla="*/ 16 h 50"/>
                <a:gd name="T44" fmla="*/ 40 w 55"/>
                <a:gd name="T45" fmla="*/ 18 h 50"/>
                <a:gd name="T46" fmla="*/ 38 w 55"/>
                <a:gd name="T47" fmla="*/ 15 h 50"/>
                <a:gd name="T48" fmla="*/ 33 w 55"/>
                <a:gd name="T49" fmla="*/ 16 h 50"/>
                <a:gd name="T50" fmla="*/ 23 w 55"/>
                <a:gd name="T51" fmla="*/ 10 h 50"/>
                <a:gd name="T52" fmla="*/ 14 w 55"/>
                <a:gd name="T53" fmla="*/ 2 h 50"/>
                <a:gd name="T54" fmla="*/ 11 w 55"/>
                <a:gd name="T55" fmla="*/ 2 h 50"/>
                <a:gd name="T56" fmla="*/ 11 w 55"/>
                <a:gd name="T57" fmla="*/ 7 h 50"/>
                <a:gd name="T58" fmla="*/ 14 w 55"/>
                <a:gd name="T59" fmla="*/ 18 h 50"/>
                <a:gd name="T60" fmla="*/ 14 w 55"/>
                <a:gd name="T61" fmla="*/ 25 h 50"/>
                <a:gd name="T62" fmla="*/ 12 w 55"/>
                <a:gd name="T63" fmla="*/ 3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5" h="50">
                  <a:moveTo>
                    <a:pt x="12" y="31"/>
                  </a:moveTo>
                  <a:cubicBezTo>
                    <a:pt x="11" y="31"/>
                    <a:pt x="8" y="29"/>
                    <a:pt x="6" y="29"/>
                  </a:cubicBezTo>
                  <a:cubicBezTo>
                    <a:pt x="3" y="29"/>
                    <a:pt x="5" y="32"/>
                    <a:pt x="4" y="33"/>
                  </a:cubicBezTo>
                  <a:cubicBezTo>
                    <a:pt x="3" y="34"/>
                    <a:pt x="0" y="35"/>
                    <a:pt x="0" y="37"/>
                  </a:cubicBezTo>
                  <a:cubicBezTo>
                    <a:pt x="0" y="39"/>
                    <a:pt x="2" y="41"/>
                    <a:pt x="4" y="43"/>
                  </a:cubicBezTo>
                  <a:cubicBezTo>
                    <a:pt x="6" y="45"/>
                    <a:pt x="4" y="44"/>
                    <a:pt x="3" y="46"/>
                  </a:cubicBezTo>
                  <a:cubicBezTo>
                    <a:pt x="3" y="47"/>
                    <a:pt x="5" y="48"/>
                    <a:pt x="6" y="49"/>
                  </a:cubicBezTo>
                  <a:cubicBezTo>
                    <a:pt x="8" y="50"/>
                    <a:pt x="9" y="47"/>
                    <a:pt x="10" y="46"/>
                  </a:cubicBezTo>
                  <a:cubicBezTo>
                    <a:pt x="11" y="46"/>
                    <a:pt x="12" y="44"/>
                    <a:pt x="14" y="44"/>
                  </a:cubicBezTo>
                  <a:cubicBezTo>
                    <a:pt x="15" y="44"/>
                    <a:pt x="14" y="41"/>
                    <a:pt x="11" y="41"/>
                  </a:cubicBezTo>
                  <a:cubicBezTo>
                    <a:pt x="9" y="41"/>
                    <a:pt x="8" y="41"/>
                    <a:pt x="6" y="40"/>
                  </a:cubicBezTo>
                  <a:cubicBezTo>
                    <a:pt x="4" y="39"/>
                    <a:pt x="6" y="36"/>
                    <a:pt x="7" y="35"/>
                  </a:cubicBezTo>
                  <a:cubicBezTo>
                    <a:pt x="8" y="35"/>
                    <a:pt x="11" y="38"/>
                    <a:pt x="11" y="39"/>
                  </a:cubicBezTo>
                  <a:cubicBezTo>
                    <a:pt x="12" y="40"/>
                    <a:pt x="16" y="36"/>
                    <a:pt x="16" y="36"/>
                  </a:cubicBezTo>
                  <a:cubicBezTo>
                    <a:pt x="17" y="35"/>
                    <a:pt x="21" y="38"/>
                    <a:pt x="23" y="38"/>
                  </a:cubicBezTo>
                  <a:cubicBezTo>
                    <a:pt x="25" y="37"/>
                    <a:pt x="32" y="42"/>
                    <a:pt x="34" y="43"/>
                  </a:cubicBezTo>
                  <a:cubicBezTo>
                    <a:pt x="36" y="44"/>
                    <a:pt x="36" y="41"/>
                    <a:pt x="36" y="38"/>
                  </a:cubicBezTo>
                  <a:cubicBezTo>
                    <a:pt x="37" y="34"/>
                    <a:pt x="39" y="31"/>
                    <a:pt x="43" y="30"/>
                  </a:cubicBezTo>
                  <a:cubicBezTo>
                    <a:pt x="46" y="28"/>
                    <a:pt x="54" y="27"/>
                    <a:pt x="54" y="26"/>
                  </a:cubicBezTo>
                  <a:cubicBezTo>
                    <a:pt x="55" y="25"/>
                    <a:pt x="53" y="26"/>
                    <a:pt x="51" y="26"/>
                  </a:cubicBezTo>
                  <a:cubicBezTo>
                    <a:pt x="49" y="26"/>
                    <a:pt x="49" y="22"/>
                    <a:pt x="48" y="21"/>
                  </a:cubicBezTo>
                  <a:cubicBezTo>
                    <a:pt x="47" y="20"/>
                    <a:pt x="47" y="17"/>
                    <a:pt x="46" y="16"/>
                  </a:cubicBezTo>
                  <a:cubicBezTo>
                    <a:pt x="46" y="15"/>
                    <a:pt x="42" y="18"/>
                    <a:pt x="40" y="18"/>
                  </a:cubicBezTo>
                  <a:cubicBezTo>
                    <a:pt x="39" y="18"/>
                    <a:pt x="39" y="16"/>
                    <a:pt x="38" y="15"/>
                  </a:cubicBezTo>
                  <a:cubicBezTo>
                    <a:pt x="37" y="13"/>
                    <a:pt x="35" y="15"/>
                    <a:pt x="33" y="16"/>
                  </a:cubicBezTo>
                  <a:cubicBezTo>
                    <a:pt x="31" y="16"/>
                    <a:pt x="26" y="12"/>
                    <a:pt x="23" y="10"/>
                  </a:cubicBezTo>
                  <a:cubicBezTo>
                    <a:pt x="20" y="8"/>
                    <a:pt x="15" y="3"/>
                    <a:pt x="14" y="2"/>
                  </a:cubicBezTo>
                  <a:cubicBezTo>
                    <a:pt x="12" y="0"/>
                    <a:pt x="12" y="1"/>
                    <a:pt x="11" y="2"/>
                  </a:cubicBezTo>
                  <a:cubicBezTo>
                    <a:pt x="10" y="3"/>
                    <a:pt x="10" y="5"/>
                    <a:pt x="11" y="7"/>
                  </a:cubicBezTo>
                  <a:cubicBezTo>
                    <a:pt x="13" y="8"/>
                    <a:pt x="14" y="17"/>
                    <a:pt x="14" y="18"/>
                  </a:cubicBezTo>
                  <a:cubicBezTo>
                    <a:pt x="13" y="19"/>
                    <a:pt x="12" y="23"/>
                    <a:pt x="14" y="25"/>
                  </a:cubicBezTo>
                  <a:cubicBezTo>
                    <a:pt x="15" y="27"/>
                    <a:pt x="13" y="30"/>
                    <a:pt x="1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8" name="Freeform 37"/>
            <p:cNvSpPr/>
            <p:nvPr/>
          </p:nvSpPr>
          <p:spPr bwMode="auto">
            <a:xfrm>
              <a:off x="4599" y="1097"/>
              <a:ext cx="64" cy="139"/>
            </a:xfrm>
            <a:custGeom>
              <a:avLst/>
              <a:gdLst>
                <a:gd name="T0" fmla="*/ 11 w 53"/>
                <a:gd name="T1" fmla="*/ 29 h 113"/>
                <a:gd name="T2" fmla="*/ 17 w 53"/>
                <a:gd name="T3" fmla="*/ 43 h 113"/>
                <a:gd name="T4" fmla="*/ 20 w 53"/>
                <a:gd name="T5" fmla="*/ 52 h 113"/>
                <a:gd name="T6" fmla="*/ 21 w 53"/>
                <a:gd name="T7" fmla="*/ 60 h 113"/>
                <a:gd name="T8" fmla="*/ 21 w 53"/>
                <a:gd name="T9" fmla="*/ 61 h 113"/>
                <a:gd name="T10" fmla="*/ 22 w 53"/>
                <a:gd name="T11" fmla="*/ 70 h 113"/>
                <a:gd name="T12" fmla="*/ 29 w 53"/>
                <a:gd name="T13" fmla="*/ 88 h 113"/>
                <a:gd name="T14" fmla="*/ 34 w 53"/>
                <a:gd name="T15" fmla="*/ 112 h 113"/>
                <a:gd name="T16" fmla="*/ 38 w 53"/>
                <a:gd name="T17" fmla="*/ 106 h 113"/>
                <a:gd name="T18" fmla="*/ 48 w 53"/>
                <a:gd name="T19" fmla="*/ 111 h 113"/>
                <a:gd name="T20" fmla="*/ 43 w 53"/>
                <a:gd name="T21" fmla="*/ 100 h 113"/>
                <a:gd name="T22" fmla="*/ 36 w 53"/>
                <a:gd name="T23" fmla="*/ 90 h 113"/>
                <a:gd name="T24" fmla="*/ 36 w 53"/>
                <a:gd name="T25" fmla="*/ 81 h 113"/>
                <a:gd name="T26" fmla="*/ 37 w 53"/>
                <a:gd name="T27" fmla="*/ 72 h 113"/>
                <a:gd name="T28" fmla="*/ 51 w 53"/>
                <a:gd name="T29" fmla="*/ 78 h 113"/>
                <a:gd name="T30" fmla="*/ 47 w 53"/>
                <a:gd name="T31" fmla="*/ 72 h 113"/>
                <a:gd name="T32" fmla="*/ 46 w 53"/>
                <a:gd name="T33" fmla="*/ 70 h 113"/>
                <a:gd name="T34" fmla="*/ 45 w 53"/>
                <a:gd name="T35" fmla="*/ 69 h 113"/>
                <a:gd name="T36" fmla="*/ 44 w 53"/>
                <a:gd name="T37" fmla="*/ 67 h 113"/>
                <a:gd name="T38" fmla="*/ 44 w 53"/>
                <a:gd name="T39" fmla="*/ 67 h 113"/>
                <a:gd name="T40" fmla="*/ 43 w 53"/>
                <a:gd name="T41" fmla="*/ 64 h 113"/>
                <a:gd name="T42" fmla="*/ 43 w 53"/>
                <a:gd name="T43" fmla="*/ 63 h 113"/>
                <a:gd name="T44" fmla="*/ 42 w 53"/>
                <a:gd name="T45" fmla="*/ 61 h 113"/>
                <a:gd name="T46" fmla="*/ 41 w 53"/>
                <a:gd name="T47" fmla="*/ 57 h 113"/>
                <a:gd name="T48" fmla="*/ 34 w 53"/>
                <a:gd name="T49" fmla="*/ 48 h 113"/>
                <a:gd name="T50" fmla="*/ 25 w 53"/>
                <a:gd name="T51" fmla="*/ 30 h 113"/>
                <a:gd name="T52" fmla="*/ 20 w 53"/>
                <a:gd name="T53" fmla="*/ 24 h 113"/>
                <a:gd name="T54" fmla="*/ 13 w 53"/>
                <a:gd name="T55" fmla="*/ 8 h 113"/>
                <a:gd name="T56" fmla="*/ 12 w 53"/>
                <a:gd name="T57" fmla="*/ 2 h 113"/>
                <a:gd name="T58" fmla="*/ 2 w 53"/>
                <a:gd name="T59" fmla="*/ 0 h 113"/>
                <a:gd name="T60" fmla="*/ 9 w 53"/>
                <a:gd name="T61" fmla="*/ 7 h 113"/>
                <a:gd name="T62" fmla="*/ 4 w 53"/>
                <a:gd name="T63" fmla="*/ 11 h 113"/>
                <a:gd name="T64" fmla="*/ 6 w 53"/>
                <a:gd name="T65" fmla="*/ 20 h 113"/>
                <a:gd name="T66" fmla="*/ 11 w 53"/>
                <a:gd name="T67" fmla="*/ 2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113">
                  <a:moveTo>
                    <a:pt x="11" y="29"/>
                  </a:moveTo>
                  <a:cubicBezTo>
                    <a:pt x="13" y="33"/>
                    <a:pt x="15" y="42"/>
                    <a:pt x="17" y="43"/>
                  </a:cubicBezTo>
                  <a:cubicBezTo>
                    <a:pt x="18" y="44"/>
                    <a:pt x="20" y="50"/>
                    <a:pt x="20" y="52"/>
                  </a:cubicBezTo>
                  <a:cubicBezTo>
                    <a:pt x="20" y="53"/>
                    <a:pt x="20" y="56"/>
                    <a:pt x="21" y="60"/>
                  </a:cubicBezTo>
                  <a:cubicBezTo>
                    <a:pt x="21" y="60"/>
                    <a:pt x="21" y="61"/>
                    <a:pt x="21" y="61"/>
                  </a:cubicBezTo>
                  <a:cubicBezTo>
                    <a:pt x="22" y="65"/>
                    <a:pt x="22" y="69"/>
                    <a:pt x="22" y="70"/>
                  </a:cubicBezTo>
                  <a:cubicBezTo>
                    <a:pt x="22" y="73"/>
                    <a:pt x="28" y="86"/>
                    <a:pt x="29" y="88"/>
                  </a:cubicBezTo>
                  <a:cubicBezTo>
                    <a:pt x="30" y="90"/>
                    <a:pt x="31" y="111"/>
                    <a:pt x="34" y="112"/>
                  </a:cubicBezTo>
                  <a:cubicBezTo>
                    <a:pt x="38" y="113"/>
                    <a:pt x="37" y="107"/>
                    <a:pt x="38" y="106"/>
                  </a:cubicBezTo>
                  <a:cubicBezTo>
                    <a:pt x="39" y="105"/>
                    <a:pt x="44" y="110"/>
                    <a:pt x="48" y="111"/>
                  </a:cubicBezTo>
                  <a:cubicBezTo>
                    <a:pt x="53" y="113"/>
                    <a:pt x="43" y="101"/>
                    <a:pt x="43" y="100"/>
                  </a:cubicBezTo>
                  <a:cubicBezTo>
                    <a:pt x="43" y="98"/>
                    <a:pt x="38" y="93"/>
                    <a:pt x="36" y="90"/>
                  </a:cubicBezTo>
                  <a:cubicBezTo>
                    <a:pt x="34" y="87"/>
                    <a:pt x="35" y="83"/>
                    <a:pt x="36" y="81"/>
                  </a:cubicBezTo>
                  <a:cubicBezTo>
                    <a:pt x="36" y="79"/>
                    <a:pt x="35" y="73"/>
                    <a:pt x="37" y="72"/>
                  </a:cubicBezTo>
                  <a:cubicBezTo>
                    <a:pt x="39" y="71"/>
                    <a:pt x="49" y="77"/>
                    <a:pt x="51" y="78"/>
                  </a:cubicBezTo>
                  <a:cubicBezTo>
                    <a:pt x="53" y="79"/>
                    <a:pt x="49" y="75"/>
                    <a:pt x="47" y="72"/>
                  </a:cubicBezTo>
                  <a:cubicBezTo>
                    <a:pt x="46" y="71"/>
                    <a:pt x="46" y="70"/>
                    <a:pt x="46" y="70"/>
                  </a:cubicBezTo>
                  <a:cubicBezTo>
                    <a:pt x="45" y="70"/>
                    <a:pt x="45" y="69"/>
                    <a:pt x="45" y="69"/>
                  </a:cubicBezTo>
                  <a:cubicBezTo>
                    <a:pt x="45" y="68"/>
                    <a:pt x="45" y="68"/>
                    <a:pt x="44" y="67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4" y="66"/>
                    <a:pt x="44" y="65"/>
                    <a:pt x="43" y="64"/>
                  </a:cubicBezTo>
                  <a:cubicBezTo>
                    <a:pt x="43" y="64"/>
                    <a:pt x="43" y="64"/>
                    <a:pt x="43" y="63"/>
                  </a:cubicBezTo>
                  <a:cubicBezTo>
                    <a:pt x="43" y="62"/>
                    <a:pt x="42" y="62"/>
                    <a:pt x="42" y="61"/>
                  </a:cubicBezTo>
                  <a:cubicBezTo>
                    <a:pt x="42" y="59"/>
                    <a:pt x="41" y="58"/>
                    <a:pt x="41" y="57"/>
                  </a:cubicBezTo>
                  <a:cubicBezTo>
                    <a:pt x="40" y="53"/>
                    <a:pt x="37" y="52"/>
                    <a:pt x="34" y="48"/>
                  </a:cubicBezTo>
                  <a:cubicBezTo>
                    <a:pt x="31" y="45"/>
                    <a:pt x="27" y="33"/>
                    <a:pt x="25" y="30"/>
                  </a:cubicBezTo>
                  <a:cubicBezTo>
                    <a:pt x="22" y="27"/>
                    <a:pt x="21" y="28"/>
                    <a:pt x="20" y="24"/>
                  </a:cubicBezTo>
                  <a:cubicBezTo>
                    <a:pt x="19" y="19"/>
                    <a:pt x="15" y="11"/>
                    <a:pt x="13" y="8"/>
                  </a:cubicBezTo>
                  <a:cubicBezTo>
                    <a:pt x="12" y="5"/>
                    <a:pt x="13" y="5"/>
                    <a:pt x="12" y="2"/>
                  </a:cubicBezTo>
                  <a:cubicBezTo>
                    <a:pt x="11" y="0"/>
                    <a:pt x="5" y="0"/>
                    <a:pt x="2" y="0"/>
                  </a:cubicBezTo>
                  <a:cubicBezTo>
                    <a:pt x="0" y="1"/>
                    <a:pt x="7" y="5"/>
                    <a:pt x="9" y="7"/>
                  </a:cubicBezTo>
                  <a:cubicBezTo>
                    <a:pt x="10" y="10"/>
                    <a:pt x="7" y="9"/>
                    <a:pt x="4" y="11"/>
                  </a:cubicBezTo>
                  <a:cubicBezTo>
                    <a:pt x="1" y="13"/>
                    <a:pt x="6" y="17"/>
                    <a:pt x="6" y="20"/>
                  </a:cubicBezTo>
                  <a:cubicBezTo>
                    <a:pt x="6" y="23"/>
                    <a:pt x="10" y="26"/>
                    <a:pt x="1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9" name="Freeform 38"/>
            <p:cNvSpPr/>
            <p:nvPr/>
          </p:nvSpPr>
          <p:spPr bwMode="auto">
            <a:xfrm>
              <a:off x="4457" y="1613"/>
              <a:ext cx="69" cy="78"/>
            </a:xfrm>
            <a:custGeom>
              <a:avLst/>
              <a:gdLst>
                <a:gd name="T0" fmla="*/ 7 w 57"/>
                <a:gd name="T1" fmla="*/ 40 h 64"/>
                <a:gd name="T2" fmla="*/ 13 w 57"/>
                <a:gd name="T3" fmla="*/ 45 h 64"/>
                <a:gd name="T4" fmla="*/ 15 w 57"/>
                <a:gd name="T5" fmla="*/ 49 h 64"/>
                <a:gd name="T6" fmla="*/ 22 w 57"/>
                <a:gd name="T7" fmla="*/ 52 h 64"/>
                <a:gd name="T8" fmla="*/ 28 w 57"/>
                <a:gd name="T9" fmla="*/ 50 h 64"/>
                <a:gd name="T10" fmla="*/ 29 w 57"/>
                <a:gd name="T11" fmla="*/ 53 h 64"/>
                <a:gd name="T12" fmla="*/ 34 w 57"/>
                <a:gd name="T13" fmla="*/ 55 h 64"/>
                <a:gd name="T14" fmla="*/ 40 w 57"/>
                <a:gd name="T15" fmla="*/ 57 h 64"/>
                <a:gd name="T16" fmla="*/ 41 w 57"/>
                <a:gd name="T17" fmla="*/ 53 h 64"/>
                <a:gd name="T18" fmla="*/ 44 w 57"/>
                <a:gd name="T19" fmla="*/ 56 h 64"/>
                <a:gd name="T20" fmla="*/ 44 w 57"/>
                <a:gd name="T21" fmla="*/ 61 h 64"/>
                <a:gd name="T22" fmla="*/ 55 w 57"/>
                <a:gd name="T23" fmla="*/ 64 h 64"/>
                <a:gd name="T24" fmla="*/ 56 w 57"/>
                <a:gd name="T25" fmla="*/ 61 h 64"/>
                <a:gd name="T26" fmla="*/ 50 w 57"/>
                <a:gd name="T27" fmla="*/ 56 h 64"/>
                <a:gd name="T28" fmla="*/ 51 w 57"/>
                <a:gd name="T29" fmla="*/ 52 h 64"/>
                <a:gd name="T30" fmla="*/ 45 w 57"/>
                <a:gd name="T31" fmla="*/ 50 h 64"/>
                <a:gd name="T32" fmla="*/ 40 w 57"/>
                <a:gd name="T33" fmla="*/ 48 h 64"/>
                <a:gd name="T34" fmla="*/ 30 w 57"/>
                <a:gd name="T35" fmla="*/ 47 h 64"/>
                <a:gd name="T36" fmla="*/ 26 w 57"/>
                <a:gd name="T37" fmla="*/ 40 h 64"/>
                <a:gd name="T38" fmla="*/ 32 w 57"/>
                <a:gd name="T39" fmla="*/ 43 h 64"/>
                <a:gd name="T40" fmla="*/ 28 w 57"/>
                <a:gd name="T41" fmla="*/ 37 h 64"/>
                <a:gd name="T42" fmla="*/ 23 w 57"/>
                <a:gd name="T43" fmla="*/ 32 h 64"/>
                <a:gd name="T44" fmla="*/ 28 w 57"/>
                <a:gd name="T45" fmla="*/ 27 h 64"/>
                <a:gd name="T46" fmla="*/ 25 w 57"/>
                <a:gd name="T47" fmla="*/ 15 h 64"/>
                <a:gd name="T48" fmla="*/ 23 w 57"/>
                <a:gd name="T49" fmla="*/ 7 h 64"/>
                <a:gd name="T50" fmla="*/ 20 w 57"/>
                <a:gd name="T51" fmla="*/ 4 h 64"/>
                <a:gd name="T52" fmla="*/ 11 w 57"/>
                <a:gd name="T53" fmla="*/ 1 h 64"/>
                <a:gd name="T54" fmla="*/ 5 w 57"/>
                <a:gd name="T55" fmla="*/ 8 h 64"/>
                <a:gd name="T56" fmla="*/ 8 w 57"/>
                <a:gd name="T57" fmla="*/ 28 h 64"/>
                <a:gd name="T58" fmla="*/ 2 w 57"/>
                <a:gd name="T59" fmla="*/ 26 h 64"/>
                <a:gd name="T60" fmla="*/ 3 w 57"/>
                <a:gd name="T61" fmla="*/ 34 h 64"/>
                <a:gd name="T62" fmla="*/ 7 w 57"/>
                <a:gd name="T63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64">
                  <a:moveTo>
                    <a:pt x="7" y="40"/>
                  </a:moveTo>
                  <a:cubicBezTo>
                    <a:pt x="9" y="42"/>
                    <a:pt x="17" y="43"/>
                    <a:pt x="13" y="45"/>
                  </a:cubicBezTo>
                  <a:cubicBezTo>
                    <a:pt x="10" y="46"/>
                    <a:pt x="12" y="47"/>
                    <a:pt x="15" y="49"/>
                  </a:cubicBezTo>
                  <a:cubicBezTo>
                    <a:pt x="17" y="50"/>
                    <a:pt x="19" y="51"/>
                    <a:pt x="22" y="52"/>
                  </a:cubicBezTo>
                  <a:cubicBezTo>
                    <a:pt x="25" y="54"/>
                    <a:pt x="27" y="52"/>
                    <a:pt x="28" y="50"/>
                  </a:cubicBezTo>
                  <a:cubicBezTo>
                    <a:pt x="30" y="48"/>
                    <a:pt x="29" y="51"/>
                    <a:pt x="29" y="53"/>
                  </a:cubicBezTo>
                  <a:cubicBezTo>
                    <a:pt x="28" y="55"/>
                    <a:pt x="31" y="55"/>
                    <a:pt x="34" y="55"/>
                  </a:cubicBezTo>
                  <a:cubicBezTo>
                    <a:pt x="37" y="54"/>
                    <a:pt x="38" y="56"/>
                    <a:pt x="40" y="57"/>
                  </a:cubicBezTo>
                  <a:cubicBezTo>
                    <a:pt x="41" y="58"/>
                    <a:pt x="40" y="54"/>
                    <a:pt x="41" y="53"/>
                  </a:cubicBezTo>
                  <a:cubicBezTo>
                    <a:pt x="42" y="51"/>
                    <a:pt x="43" y="54"/>
                    <a:pt x="44" y="56"/>
                  </a:cubicBezTo>
                  <a:cubicBezTo>
                    <a:pt x="46" y="58"/>
                    <a:pt x="43" y="58"/>
                    <a:pt x="44" y="61"/>
                  </a:cubicBezTo>
                  <a:cubicBezTo>
                    <a:pt x="45" y="63"/>
                    <a:pt x="52" y="64"/>
                    <a:pt x="55" y="64"/>
                  </a:cubicBezTo>
                  <a:cubicBezTo>
                    <a:pt x="57" y="64"/>
                    <a:pt x="56" y="62"/>
                    <a:pt x="56" y="61"/>
                  </a:cubicBezTo>
                  <a:cubicBezTo>
                    <a:pt x="56" y="60"/>
                    <a:pt x="52" y="57"/>
                    <a:pt x="50" y="56"/>
                  </a:cubicBezTo>
                  <a:cubicBezTo>
                    <a:pt x="49" y="54"/>
                    <a:pt x="52" y="54"/>
                    <a:pt x="51" y="52"/>
                  </a:cubicBezTo>
                  <a:cubicBezTo>
                    <a:pt x="50" y="50"/>
                    <a:pt x="47" y="50"/>
                    <a:pt x="45" y="50"/>
                  </a:cubicBezTo>
                  <a:cubicBezTo>
                    <a:pt x="44" y="50"/>
                    <a:pt x="42" y="49"/>
                    <a:pt x="40" y="48"/>
                  </a:cubicBezTo>
                  <a:cubicBezTo>
                    <a:pt x="39" y="47"/>
                    <a:pt x="33" y="47"/>
                    <a:pt x="30" y="47"/>
                  </a:cubicBezTo>
                  <a:cubicBezTo>
                    <a:pt x="27" y="46"/>
                    <a:pt x="27" y="42"/>
                    <a:pt x="26" y="40"/>
                  </a:cubicBezTo>
                  <a:cubicBezTo>
                    <a:pt x="26" y="38"/>
                    <a:pt x="29" y="42"/>
                    <a:pt x="32" y="43"/>
                  </a:cubicBezTo>
                  <a:cubicBezTo>
                    <a:pt x="35" y="44"/>
                    <a:pt x="31" y="38"/>
                    <a:pt x="28" y="37"/>
                  </a:cubicBezTo>
                  <a:cubicBezTo>
                    <a:pt x="26" y="36"/>
                    <a:pt x="24" y="33"/>
                    <a:pt x="23" y="32"/>
                  </a:cubicBezTo>
                  <a:cubicBezTo>
                    <a:pt x="23" y="30"/>
                    <a:pt x="28" y="29"/>
                    <a:pt x="28" y="27"/>
                  </a:cubicBezTo>
                  <a:cubicBezTo>
                    <a:pt x="28" y="25"/>
                    <a:pt x="30" y="18"/>
                    <a:pt x="25" y="15"/>
                  </a:cubicBezTo>
                  <a:cubicBezTo>
                    <a:pt x="21" y="11"/>
                    <a:pt x="22" y="9"/>
                    <a:pt x="23" y="7"/>
                  </a:cubicBezTo>
                  <a:cubicBezTo>
                    <a:pt x="24" y="5"/>
                    <a:pt x="24" y="4"/>
                    <a:pt x="20" y="4"/>
                  </a:cubicBezTo>
                  <a:cubicBezTo>
                    <a:pt x="15" y="4"/>
                    <a:pt x="15" y="0"/>
                    <a:pt x="11" y="1"/>
                  </a:cubicBezTo>
                  <a:cubicBezTo>
                    <a:pt x="7" y="1"/>
                    <a:pt x="4" y="4"/>
                    <a:pt x="5" y="8"/>
                  </a:cubicBezTo>
                  <a:cubicBezTo>
                    <a:pt x="7" y="11"/>
                    <a:pt x="10" y="26"/>
                    <a:pt x="8" y="28"/>
                  </a:cubicBezTo>
                  <a:cubicBezTo>
                    <a:pt x="6" y="30"/>
                    <a:pt x="5" y="26"/>
                    <a:pt x="2" y="26"/>
                  </a:cubicBezTo>
                  <a:cubicBezTo>
                    <a:pt x="0" y="26"/>
                    <a:pt x="3" y="32"/>
                    <a:pt x="3" y="34"/>
                  </a:cubicBezTo>
                  <a:cubicBezTo>
                    <a:pt x="2" y="35"/>
                    <a:pt x="4" y="38"/>
                    <a:pt x="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0" name="Freeform 39"/>
            <p:cNvSpPr/>
            <p:nvPr/>
          </p:nvSpPr>
          <p:spPr bwMode="auto">
            <a:xfrm>
              <a:off x="4529" y="1693"/>
              <a:ext cx="21" cy="30"/>
            </a:xfrm>
            <a:custGeom>
              <a:avLst/>
              <a:gdLst>
                <a:gd name="T0" fmla="*/ 13 w 17"/>
                <a:gd name="T1" fmla="*/ 5 h 25"/>
                <a:gd name="T2" fmla="*/ 8 w 17"/>
                <a:gd name="T3" fmla="*/ 1 h 25"/>
                <a:gd name="T4" fmla="*/ 2 w 17"/>
                <a:gd name="T5" fmla="*/ 3 h 25"/>
                <a:gd name="T6" fmla="*/ 2 w 17"/>
                <a:gd name="T7" fmla="*/ 5 h 25"/>
                <a:gd name="T8" fmla="*/ 9 w 17"/>
                <a:gd name="T9" fmla="*/ 12 h 25"/>
                <a:gd name="T10" fmla="*/ 9 w 17"/>
                <a:gd name="T11" fmla="*/ 16 h 25"/>
                <a:gd name="T12" fmla="*/ 7 w 17"/>
                <a:gd name="T13" fmla="*/ 18 h 25"/>
                <a:gd name="T14" fmla="*/ 12 w 17"/>
                <a:gd name="T15" fmla="*/ 25 h 25"/>
                <a:gd name="T16" fmla="*/ 13 w 17"/>
                <a:gd name="T17" fmla="*/ 18 h 25"/>
                <a:gd name="T18" fmla="*/ 16 w 17"/>
                <a:gd name="T19" fmla="*/ 14 h 25"/>
                <a:gd name="T20" fmla="*/ 13 w 17"/>
                <a:gd name="T21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5">
                  <a:moveTo>
                    <a:pt x="13" y="5"/>
                  </a:moveTo>
                  <a:cubicBezTo>
                    <a:pt x="11" y="3"/>
                    <a:pt x="10" y="1"/>
                    <a:pt x="8" y="1"/>
                  </a:cubicBezTo>
                  <a:cubicBezTo>
                    <a:pt x="4" y="0"/>
                    <a:pt x="4" y="2"/>
                    <a:pt x="2" y="3"/>
                  </a:cubicBezTo>
                  <a:cubicBezTo>
                    <a:pt x="0" y="3"/>
                    <a:pt x="0" y="2"/>
                    <a:pt x="2" y="5"/>
                  </a:cubicBezTo>
                  <a:cubicBezTo>
                    <a:pt x="5" y="7"/>
                    <a:pt x="9" y="10"/>
                    <a:pt x="9" y="12"/>
                  </a:cubicBezTo>
                  <a:cubicBezTo>
                    <a:pt x="9" y="13"/>
                    <a:pt x="10" y="16"/>
                    <a:pt x="9" y="16"/>
                  </a:cubicBezTo>
                  <a:cubicBezTo>
                    <a:pt x="8" y="16"/>
                    <a:pt x="6" y="16"/>
                    <a:pt x="7" y="18"/>
                  </a:cubicBezTo>
                  <a:cubicBezTo>
                    <a:pt x="8" y="21"/>
                    <a:pt x="10" y="25"/>
                    <a:pt x="12" y="25"/>
                  </a:cubicBezTo>
                  <a:cubicBezTo>
                    <a:pt x="13" y="24"/>
                    <a:pt x="11" y="20"/>
                    <a:pt x="13" y="18"/>
                  </a:cubicBezTo>
                  <a:cubicBezTo>
                    <a:pt x="15" y="17"/>
                    <a:pt x="17" y="17"/>
                    <a:pt x="16" y="14"/>
                  </a:cubicBezTo>
                  <a:cubicBezTo>
                    <a:pt x="15" y="11"/>
                    <a:pt x="15" y="7"/>
                    <a:pt x="1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1" name="Freeform 40"/>
            <p:cNvSpPr/>
            <p:nvPr/>
          </p:nvSpPr>
          <p:spPr bwMode="auto">
            <a:xfrm>
              <a:off x="4513" y="1728"/>
              <a:ext cx="64" cy="53"/>
            </a:xfrm>
            <a:custGeom>
              <a:avLst/>
              <a:gdLst>
                <a:gd name="T0" fmla="*/ 47 w 52"/>
                <a:gd name="T1" fmla="*/ 21 h 43"/>
                <a:gd name="T2" fmla="*/ 35 w 52"/>
                <a:gd name="T3" fmla="*/ 1 h 43"/>
                <a:gd name="T4" fmla="*/ 32 w 52"/>
                <a:gd name="T5" fmla="*/ 11 h 43"/>
                <a:gd name="T6" fmla="*/ 26 w 52"/>
                <a:gd name="T7" fmla="*/ 13 h 43"/>
                <a:gd name="T8" fmla="*/ 20 w 52"/>
                <a:gd name="T9" fmla="*/ 19 h 43"/>
                <a:gd name="T10" fmla="*/ 14 w 52"/>
                <a:gd name="T11" fmla="*/ 15 h 43"/>
                <a:gd name="T12" fmla="*/ 10 w 52"/>
                <a:gd name="T13" fmla="*/ 18 h 43"/>
                <a:gd name="T14" fmla="*/ 6 w 52"/>
                <a:gd name="T15" fmla="*/ 20 h 43"/>
                <a:gd name="T16" fmla="*/ 0 w 52"/>
                <a:gd name="T17" fmla="*/ 24 h 43"/>
                <a:gd name="T18" fmla="*/ 1 w 52"/>
                <a:gd name="T19" fmla="*/ 29 h 43"/>
                <a:gd name="T20" fmla="*/ 6 w 52"/>
                <a:gd name="T21" fmla="*/ 24 h 43"/>
                <a:gd name="T22" fmla="*/ 10 w 52"/>
                <a:gd name="T23" fmla="*/ 27 h 43"/>
                <a:gd name="T24" fmla="*/ 20 w 52"/>
                <a:gd name="T25" fmla="*/ 24 h 43"/>
                <a:gd name="T26" fmla="*/ 24 w 52"/>
                <a:gd name="T27" fmla="*/ 29 h 43"/>
                <a:gd name="T28" fmla="*/ 27 w 52"/>
                <a:gd name="T29" fmla="*/ 39 h 43"/>
                <a:gd name="T30" fmla="*/ 36 w 52"/>
                <a:gd name="T31" fmla="*/ 42 h 43"/>
                <a:gd name="T32" fmla="*/ 41 w 52"/>
                <a:gd name="T33" fmla="*/ 38 h 43"/>
                <a:gd name="T34" fmla="*/ 39 w 52"/>
                <a:gd name="T35" fmla="*/ 32 h 43"/>
                <a:gd name="T36" fmla="*/ 43 w 52"/>
                <a:gd name="T37" fmla="*/ 32 h 43"/>
                <a:gd name="T38" fmla="*/ 50 w 52"/>
                <a:gd name="T39" fmla="*/ 33 h 43"/>
                <a:gd name="T40" fmla="*/ 47 w 52"/>
                <a:gd name="T41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" h="43">
                  <a:moveTo>
                    <a:pt x="47" y="21"/>
                  </a:moveTo>
                  <a:cubicBezTo>
                    <a:pt x="45" y="15"/>
                    <a:pt x="37" y="3"/>
                    <a:pt x="35" y="1"/>
                  </a:cubicBezTo>
                  <a:cubicBezTo>
                    <a:pt x="32" y="0"/>
                    <a:pt x="33" y="11"/>
                    <a:pt x="32" y="11"/>
                  </a:cubicBezTo>
                  <a:cubicBezTo>
                    <a:pt x="31" y="12"/>
                    <a:pt x="27" y="11"/>
                    <a:pt x="26" y="13"/>
                  </a:cubicBezTo>
                  <a:cubicBezTo>
                    <a:pt x="26" y="16"/>
                    <a:pt x="21" y="21"/>
                    <a:pt x="20" y="19"/>
                  </a:cubicBezTo>
                  <a:cubicBezTo>
                    <a:pt x="18" y="18"/>
                    <a:pt x="15" y="15"/>
                    <a:pt x="14" y="15"/>
                  </a:cubicBezTo>
                  <a:cubicBezTo>
                    <a:pt x="14" y="15"/>
                    <a:pt x="10" y="17"/>
                    <a:pt x="10" y="18"/>
                  </a:cubicBezTo>
                  <a:cubicBezTo>
                    <a:pt x="10" y="19"/>
                    <a:pt x="8" y="19"/>
                    <a:pt x="6" y="20"/>
                  </a:cubicBezTo>
                  <a:cubicBezTo>
                    <a:pt x="4" y="21"/>
                    <a:pt x="0" y="22"/>
                    <a:pt x="0" y="24"/>
                  </a:cubicBezTo>
                  <a:cubicBezTo>
                    <a:pt x="1" y="27"/>
                    <a:pt x="0" y="31"/>
                    <a:pt x="1" y="29"/>
                  </a:cubicBezTo>
                  <a:cubicBezTo>
                    <a:pt x="3" y="26"/>
                    <a:pt x="4" y="23"/>
                    <a:pt x="6" y="24"/>
                  </a:cubicBezTo>
                  <a:cubicBezTo>
                    <a:pt x="7" y="26"/>
                    <a:pt x="7" y="28"/>
                    <a:pt x="10" y="27"/>
                  </a:cubicBezTo>
                  <a:cubicBezTo>
                    <a:pt x="14" y="26"/>
                    <a:pt x="18" y="23"/>
                    <a:pt x="20" y="24"/>
                  </a:cubicBezTo>
                  <a:cubicBezTo>
                    <a:pt x="22" y="26"/>
                    <a:pt x="25" y="27"/>
                    <a:pt x="24" y="29"/>
                  </a:cubicBezTo>
                  <a:cubicBezTo>
                    <a:pt x="23" y="31"/>
                    <a:pt x="22" y="35"/>
                    <a:pt x="27" y="39"/>
                  </a:cubicBezTo>
                  <a:cubicBezTo>
                    <a:pt x="31" y="42"/>
                    <a:pt x="33" y="43"/>
                    <a:pt x="36" y="42"/>
                  </a:cubicBezTo>
                  <a:cubicBezTo>
                    <a:pt x="38" y="42"/>
                    <a:pt x="42" y="39"/>
                    <a:pt x="41" y="38"/>
                  </a:cubicBezTo>
                  <a:cubicBezTo>
                    <a:pt x="39" y="36"/>
                    <a:pt x="38" y="33"/>
                    <a:pt x="39" y="32"/>
                  </a:cubicBezTo>
                  <a:cubicBezTo>
                    <a:pt x="39" y="31"/>
                    <a:pt x="41" y="30"/>
                    <a:pt x="43" y="32"/>
                  </a:cubicBezTo>
                  <a:cubicBezTo>
                    <a:pt x="46" y="34"/>
                    <a:pt x="48" y="35"/>
                    <a:pt x="50" y="33"/>
                  </a:cubicBezTo>
                  <a:cubicBezTo>
                    <a:pt x="52" y="30"/>
                    <a:pt x="48" y="27"/>
                    <a:pt x="47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2" name="Freeform 41"/>
            <p:cNvSpPr/>
            <p:nvPr/>
          </p:nvSpPr>
          <p:spPr bwMode="auto">
            <a:xfrm>
              <a:off x="4498" y="1704"/>
              <a:ext cx="22" cy="21"/>
            </a:xfrm>
            <a:custGeom>
              <a:avLst/>
              <a:gdLst>
                <a:gd name="T0" fmla="*/ 5 w 18"/>
                <a:gd name="T1" fmla="*/ 14 h 17"/>
                <a:gd name="T2" fmla="*/ 11 w 18"/>
                <a:gd name="T3" fmla="*/ 12 h 17"/>
                <a:gd name="T4" fmla="*/ 16 w 18"/>
                <a:gd name="T5" fmla="*/ 7 h 17"/>
                <a:gd name="T6" fmla="*/ 12 w 18"/>
                <a:gd name="T7" fmla="*/ 2 h 17"/>
                <a:gd name="T8" fmla="*/ 4 w 18"/>
                <a:gd name="T9" fmla="*/ 0 h 17"/>
                <a:gd name="T10" fmla="*/ 7 w 18"/>
                <a:gd name="T11" fmla="*/ 7 h 17"/>
                <a:gd name="T12" fmla="*/ 5 w 18"/>
                <a:gd name="T13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7">
                  <a:moveTo>
                    <a:pt x="5" y="14"/>
                  </a:moveTo>
                  <a:cubicBezTo>
                    <a:pt x="5" y="17"/>
                    <a:pt x="8" y="13"/>
                    <a:pt x="11" y="12"/>
                  </a:cubicBezTo>
                  <a:cubicBezTo>
                    <a:pt x="14" y="10"/>
                    <a:pt x="14" y="8"/>
                    <a:pt x="16" y="7"/>
                  </a:cubicBezTo>
                  <a:cubicBezTo>
                    <a:pt x="18" y="6"/>
                    <a:pt x="16" y="2"/>
                    <a:pt x="12" y="2"/>
                  </a:cubicBezTo>
                  <a:cubicBezTo>
                    <a:pt x="8" y="2"/>
                    <a:pt x="8" y="0"/>
                    <a:pt x="4" y="0"/>
                  </a:cubicBezTo>
                  <a:cubicBezTo>
                    <a:pt x="0" y="1"/>
                    <a:pt x="4" y="4"/>
                    <a:pt x="7" y="7"/>
                  </a:cubicBezTo>
                  <a:cubicBezTo>
                    <a:pt x="9" y="10"/>
                    <a:pt x="4" y="10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3" name="Freeform 42"/>
            <p:cNvSpPr/>
            <p:nvPr/>
          </p:nvSpPr>
          <p:spPr bwMode="auto">
            <a:xfrm>
              <a:off x="4512" y="1716"/>
              <a:ext cx="17" cy="29"/>
            </a:xfrm>
            <a:custGeom>
              <a:avLst/>
              <a:gdLst>
                <a:gd name="T0" fmla="*/ 4 w 14"/>
                <a:gd name="T1" fmla="*/ 6 h 24"/>
                <a:gd name="T2" fmla="*/ 2 w 14"/>
                <a:gd name="T3" fmla="*/ 14 h 24"/>
                <a:gd name="T4" fmla="*/ 10 w 14"/>
                <a:gd name="T5" fmla="*/ 21 h 24"/>
                <a:gd name="T6" fmla="*/ 9 w 14"/>
                <a:gd name="T7" fmla="*/ 10 h 24"/>
                <a:gd name="T8" fmla="*/ 10 w 14"/>
                <a:gd name="T9" fmla="*/ 1 h 24"/>
                <a:gd name="T10" fmla="*/ 4 w 14"/>
                <a:gd name="T11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4">
                  <a:moveTo>
                    <a:pt x="4" y="6"/>
                  </a:moveTo>
                  <a:cubicBezTo>
                    <a:pt x="4" y="9"/>
                    <a:pt x="0" y="11"/>
                    <a:pt x="2" y="14"/>
                  </a:cubicBezTo>
                  <a:cubicBezTo>
                    <a:pt x="4" y="17"/>
                    <a:pt x="10" y="24"/>
                    <a:pt x="10" y="21"/>
                  </a:cubicBezTo>
                  <a:cubicBezTo>
                    <a:pt x="10" y="18"/>
                    <a:pt x="10" y="14"/>
                    <a:pt x="9" y="10"/>
                  </a:cubicBezTo>
                  <a:cubicBezTo>
                    <a:pt x="9" y="7"/>
                    <a:pt x="14" y="1"/>
                    <a:pt x="10" y="1"/>
                  </a:cubicBezTo>
                  <a:cubicBezTo>
                    <a:pt x="8" y="0"/>
                    <a:pt x="5" y="3"/>
                    <a:pt x="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4" name="Freeform 43"/>
            <p:cNvSpPr/>
            <p:nvPr/>
          </p:nvSpPr>
          <p:spPr bwMode="auto">
            <a:xfrm>
              <a:off x="4526" y="1725"/>
              <a:ext cx="22" cy="8"/>
            </a:xfrm>
            <a:custGeom>
              <a:avLst/>
              <a:gdLst>
                <a:gd name="T0" fmla="*/ 2 w 18"/>
                <a:gd name="T1" fmla="*/ 7 h 7"/>
                <a:gd name="T2" fmla="*/ 8 w 18"/>
                <a:gd name="T3" fmla="*/ 1 h 7"/>
                <a:gd name="T4" fmla="*/ 2 w 18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7">
                  <a:moveTo>
                    <a:pt x="2" y="7"/>
                  </a:moveTo>
                  <a:cubicBezTo>
                    <a:pt x="4" y="7"/>
                    <a:pt x="18" y="5"/>
                    <a:pt x="8" y="1"/>
                  </a:cubicBezTo>
                  <a:cubicBezTo>
                    <a:pt x="4" y="0"/>
                    <a:pt x="0" y="7"/>
                    <a:pt x="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5" name="Freeform 44"/>
            <p:cNvSpPr/>
            <p:nvPr/>
          </p:nvSpPr>
          <p:spPr bwMode="auto">
            <a:xfrm>
              <a:off x="4474" y="1682"/>
              <a:ext cx="18" cy="16"/>
            </a:xfrm>
            <a:custGeom>
              <a:avLst/>
              <a:gdLst>
                <a:gd name="T0" fmla="*/ 5 w 15"/>
                <a:gd name="T1" fmla="*/ 6 h 13"/>
                <a:gd name="T2" fmla="*/ 11 w 15"/>
                <a:gd name="T3" fmla="*/ 13 h 13"/>
                <a:gd name="T4" fmla="*/ 15 w 15"/>
                <a:gd name="T5" fmla="*/ 8 h 13"/>
                <a:gd name="T6" fmla="*/ 11 w 15"/>
                <a:gd name="T7" fmla="*/ 1 h 13"/>
                <a:gd name="T8" fmla="*/ 1 w 15"/>
                <a:gd name="T9" fmla="*/ 1 h 13"/>
                <a:gd name="T10" fmla="*/ 5 w 15"/>
                <a:gd name="T11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3">
                  <a:moveTo>
                    <a:pt x="5" y="6"/>
                  </a:moveTo>
                  <a:cubicBezTo>
                    <a:pt x="8" y="6"/>
                    <a:pt x="7" y="13"/>
                    <a:pt x="11" y="13"/>
                  </a:cubicBezTo>
                  <a:cubicBezTo>
                    <a:pt x="15" y="13"/>
                    <a:pt x="15" y="9"/>
                    <a:pt x="15" y="8"/>
                  </a:cubicBezTo>
                  <a:cubicBezTo>
                    <a:pt x="15" y="6"/>
                    <a:pt x="14" y="2"/>
                    <a:pt x="11" y="1"/>
                  </a:cubicBezTo>
                  <a:cubicBezTo>
                    <a:pt x="7" y="1"/>
                    <a:pt x="0" y="0"/>
                    <a:pt x="1" y="1"/>
                  </a:cubicBezTo>
                  <a:cubicBezTo>
                    <a:pt x="3" y="2"/>
                    <a:pt x="2" y="6"/>
                    <a:pt x="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6" name="Freeform 45"/>
            <p:cNvSpPr/>
            <p:nvPr/>
          </p:nvSpPr>
          <p:spPr bwMode="auto">
            <a:xfrm>
              <a:off x="4444" y="1711"/>
              <a:ext cx="30" cy="36"/>
            </a:xfrm>
            <a:custGeom>
              <a:avLst/>
              <a:gdLst>
                <a:gd name="T0" fmla="*/ 20 w 24"/>
                <a:gd name="T1" fmla="*/ 3 h 29"/>
                <a:gd name="T2" fmla="*/ 19 w 24"/>
                <a:gd name="T3" fmla="*/ 9 h 29"/>
                <a:gd name="T4" fmla="*/ 10 w 24"/>
                <a:gd name="T5" fmla="*/ 18 h 29"/>
                <a:gd name="T6" fmla="*/ 2 w 24"/>
                <a:gd name="T7" fmla="*/ 29 h 29"/>
                <a:gd name="T8" fmla="*/ 14 w 24"/>
                <a:gd name="T9" fmla="*/ 20 h 29"/>
                <a:gd name="T10" fmla="*/ 24 w 24"/>
                <a:gd name="T11" fmla="*/ 11 h 29"/>
                <a:gd name="T12" fmla="*/ 20 w 24"/>
                <a:gd name="T13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9">
                  <a:moveTo>
                    <a:pt x="20" y="3"/>
                  </a:moveTo>
                  <a:cubicBezTo>
                    <a:pt x="18" y="5"/>
                    <a:pt x="21" y="8"/>
                    <a:pt x="19" y="9"/>
                  </a:cubicBezTo>
                  <a:cubicBezTo>
                    <a:pt x="16" y="10"/>
                    <a:pt x="12" y="16"/>
                    <a:pt x="10" y="18"/>
                  </a:cubicBezTo>
                  <a:cubicBezTo>
                    <a:pt x="9" y="19"/>
                    <a:pt x="0" y="29"/>
                    <a:pt x="2" y="29"/>
                  </a:cubicBezTo>
                  <a:cubicBezTo>
                    <a:pt x="4" y="29"/>
                    <a:pt x="11" y="21"/>
                    <a:pt x="14" y="20"/>
                  </a:cubicBezTo>
                  <a:cubicBezTo>
                    <a:pt x="16" y="18"/>
                    <a:pt x="24" y="13"/>
                    <a:pt x="24" y="11"/>
                  </a:cubicBezTo>
                  <a:cubicBezTo>
                    <a:pt x="24" y="9"/>
                    <a:pt x="22" y="0"/>
                    <a:pt x="2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7" name="Freeform 46"/>
            <p:cNvSpPr/>
            <p:nvPr/>
          </p:nvSpPr>
          <p:spPr bwMode="auto">
            <a:xfrm>
              <a:off x="4650" y="1862"/>
              <a:ext cx="315" cy="144"/>
            </a:xfrm>
            <a:custGeom>
              <a:avLst/>
              <a:gdLst>
                <a:gd name="T0" fmla="*/ 176 w 257"/>
                <a:gd name="T1" fmla="*/ 49 h 118"/>
                <a:gd name="T2" fmla="*/ 157 w 257"/>
                <a:gd name="T3" fmla="*/ 36 h 118"/>
                <a:gd name="T4" fmla="*/ 123 w 257"/>
                <a:gd name="T5" fmla="*/ 26 h 118"/>
                <a:gd name="T6" fmla="*/ 120 w 257"/>
                <a:gd name="T7" fmla="*/ 24 h 118"/>
                <a:gd name="T8" fmla="*/ 115 w 257"/>
                <a:gd name="T9" fmla="*/ 22 h 118"/>
                <a:gd name="T10" fmla="*/ 114 w 257"/>
                <a:gd name="T11" fmla="*/ 22 h 118"/>
                <a:gd name="T12" fmla="*/ 114 w 257"/>
                <a:gd name="T13" fmla="*/ 21 h 118"/>
                <a:gd name="T14" fmla="*/ 107 w 257"/>
                <a:gd name="T15" fmla="*/ 21 h 118"/>
                <a:gd name="T16" fmla="*/ 79 w 257"/>
                <a:gd name="T17" fmla="*/ 11 h 118"/>
                <a:gd name="T18" fmla="*/ 67 w 257"/>
                <a:gd name="T19" fmla="*/ 17 h 118"/>
                <a:gd name="T20" fmla="*/ 66 w 257"/>
                <a:gd name="T21" fmla="*/ 22 h 118"/>
                <a:gd name="T22" fmla="*/ 59 w 257"/>
                <a:gd name="T23" fmla="*/ 32 h 118"/>
                <a:gd name="T24" fmla="*/ 45 w 257"/>
                <a:gd name="T25" fmla="*/ 21 h 118"/>
                <a:gd name="T26" fmla="*/ 34 w 257"/>
                <a:gd name="T27" fmla="*/ 5 h 118"/>
                <a:gd name="T28" fmla="*/ 10 w 257"/>
                <a:gd name="T29" fmla="*/ 4 h 118"/>
                <a:gd name="T30" fmla="*/ 4 w 257"/>
                <a:gd name="T31" fmla="*/ 7 h 118"/>
                <a:gd name="T32" fmla="*/ 20 w 257"/>
                <a:gd name="T33" fmla="*/ 17 h 118"/>
                <a:gd name="T34" fmla="*/ 31 w 257"/>
                <a:gd name="T35" fmla="*/ 26 h 118"/>
                <a:gd name="T36" fmla="*/ 36 w 257"/>
                <a:gd name="T37" fmla="*/ 36 h 118"/>
                <a:gd name="T38" fmla="*/ 42 w 257"/>
                <a:gd name="T39" fmla="*/ 37 h 118"/>
                <a:gd name="T40" fmla="*/ 50 w 257"/>
                <a:gd name="T41" fmla="*/ 40 h 118"/>
                <a:gd name="T42" fmla="*/ 87 w 257"/>
                <a:gd name="T43" fmla="*/ 54 h 118"/>
                <a:gd name="T44" fmla="*/ 115 w 257"/>
                <a:gd name="T45" fmla="*/ 81 h 118"/>
                <a:gd name="T46" fmla="*/ 102 w 257"/>
                <a:gd name="T47" fmla="*/ 91 h 118"/>
                <a:gd name="T48" fmla="*/ 117 w 257"/>
                <a:gd name="T49" fmla="*/ 89 h 118"/>
                <a:gd name="T50" fmla="*/ 129 w 257"/>
                <a:gd name="T51" fmla="*/ 90 h 118"/>
                <a:gd name="T52" fmla="*/ 131 w 257"/>
                <a:gd name="T53" fmla="*/ 92 h 118"/>
                <a:gd name="T54" fmla="*/ 133 w 257"/>
                <a:gd name="T55" fmla="*/ 94 h 118"/>
                <a:gd name="T56" fmla="*/ 135 w 257"/>
                <a:gd name="T57" fmla="*/ 96 h 118"/>
                <a:gd name="T58" fmla="*/ 138 w 257"/>
                <a:gd name="T59" fmla="*/ 98 h 118"/>
                <a:gd name="T60" fmla="*/ 139 w 257"/>
                <a:gd name="T61" fmla="*/ 99 h 118"/>
                <a:gd name="T62" fmla="*/ 141 w 257"/>
                <a:gd name="T63" fmla="*/ 100 h 118"/>
                <a:gd name="T64" fmla="*/ 143 w 257"/>
                <a:gd name="T65" fmla="*/ 101 h 118"/>
                <a:gd name="T66" fmla="*/ 158 w 257"/>
                <a:gd name="T67" fmla="*/ 100 h 118"/>
                <a:gd name="T68" fmla="*/ 159 w 257"/>
                <a:gd name="T69" fmla="*/ 89 h 118"/>
                <a:gd name="T70" fmla="*/ 169 w 257"/>
                <a:gd name="T71" fmla="*/ 83 h 118"/>
                <a:gd name="T72" fmla="*/ 183 w 257"/>
                <a:gd name="T73" fmla="*/ 84 h 118"/>
                <a:gd name="T74" fmla="*/ 199 w 257"/>
                <a:gd name="T75" fmla="*/ 94 h 118"/>
                <a:gd name="T76" fmla="*/ 223 w 257"/>
                <a:gd name="T77" fmla="*/ 109 h 118"/>
                <a:gd name="T78" fmla="*/ 248 w 257"/>
                <a:gd name="T79" fmla="*/ 118 h 118"/>
                <a:gd name="T80" fmla="*/ 242 w 257"/>
                <a:gd name="T81" fmla="*/ 107 h 118"/>
                <a:gd name="T82" fmla="*/ 215 w 257"/>
                <a:gd name="T83" fmla="*/ 87 h 118"/>
                <a:gd name="T84" fmla="*/ 210 w 257"/>
                <a:gd name="T85" fmla="*/ 70 h 118"/>
                <a:gd name="T86" fmla="*/ 181 w 257"/>
                <a:gd name="T87" fmla="*/ 5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7" h="118">
                  <a:moveTo>
                    <a:pt x="181" y="55"/>
                  </a:moveTo>
                  <a:cubicBezTo>
                    <a:pt x="180" y="52"/>
                    <a:pt x="182" y="52"/>
                    <a:pt x="176" y="49"/>
                  </a:cubicBezTo>
                  <a:cubicBezTo>
                    <a:pt x="170" y="45"/>
                    <a:pt x="167" y="42"/>
                    <a:pt x="164" y="40"/>
                  </a:cubicBezTo>
                  <a:cubicBezTo>
                    <a:pt x="162" y="37"/>
                    <a:pt x="163" y="38"/>
                    <a:pt x="157" y="36"/>
                  </a:cubicBezTo>
                  <a:cubicBezTo>
                    <a:pt x="151" y="35"/>
                    <a:pt x="148" y="32"/>
                    <a:pt x="143" y="31"/>
                  </a:cubicBezTo>
                  <a:cubicBezTo>
                    <a:pt x="137" y="29"/>
                    <a:pt x="127" y="28"/>
                    <a:pt x="123" y="26"/>
                  </a:cubicBezTo>
                  <a:cubicBezTo>
                    <a:pt x="122" y="25"/>
                    <a:pt x="122" y="25"/>
                    <a:pt x="121" y="24"/>
                  </a:cubicBezTo>
                  <a:cubicBezTo>
                    <a:pt x="121" y="24"/>
                    <a:pt x="121" y="24"/>
                    <a:pt x="120" y="24"/>
                  </a:cubicBezTo>
                  <a:cubicBezTo>
                    <a:pt x="119" y="23"/>
                    <a:pt x="117" y="23"/>
                    <a:pt x="116" y="23"/>
                  </a:cubicBezTo>
                  <a:cubicBezTo>
                    <a:pt x="116" y="22"/>
                    <a:pt x="116" y="22"/>
                    <a:pt x="115" y="22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5" y="22"/>
                    <a:pt x="114" y="22"/>
                    <a:pt x="114" y="22"/>
                  </a:cubicBezTo>
                  <a:cubicBezTo>
                    <a:pt x="114" y="22"/>
                    <a:pt x="114" y="22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5" y="19"/>
                    <a:pt x="111" y="16"/>
                    <a:pt x="111" y="17"/>
                  </a:cubicBezTo>
                  <a:cubicBezTo>
                    <a:pt x="110" y="18"/>
                    <a:pt x="109" y="21"/>
                    <a:pt x="107" y="21"/>
                  </a:cubicBezTo>
                  <a:cubicBezTo>
                    <a:pt x="105" y="21"/>
                    <a:pt x="100" y="18"/>
                    <a:pt x="96" y="18"/>
                  </a:cubicBezTo>
                  <a:cubicBezTo>
                    <a:pt x="92" y="18"/>
                    <a:pt x="81" y="11"/>
                    <a:pt x="79" y="11"/>
                  </a:cubicBezTo>
                  <a:cubicBezTo>
                    <a:pt x="78" y="12"/>
                    <a:pt x="76" y="19"/>
                    <a:pt x="75" y="19"/>
                  </a:cubicBezTo>
                  <a:cubicBezTo>
                    <a:pt x="73" y="19"/>
                    <a:pt x="71" y="17"/>
                    <a:pt x="67" y="17"/>
                  </a:cubicBezTo>
                  <a:cubicBezTo>
                    <a:pt x="64" y="17"/>
                    <a:pt x="59" y="18"/>
                    <a:pt x="61" y="19"/>
                  </a:cubicBezTo>
                  <a:cubicBezTo>
                    <a:pt x="62" y="19"/>
                    <a:pt x="67" y="21"/>
                    <a:pt x="66" y="22"/>
                  </a:cubicBezTo>
                  <a:cubicBezTo>
                    <a:pt x="65" y="24"/>
                    <a:pt x="67" y="27"/>
                    <a:pt x="65" y="28"/>
                  </a:cubicBezTo>
                  <a:cubicBezTo>
                    <a:pt x="64" y="29"/>
                    <a:pt x="63" y="34"/>
                    <a:pt x="59" y="32"/>
                  </a:cubicBezTo>
                  <a:cubicBezTo>
                    <a:pt x="54" y="31"/>
                    <a:pt x="58" y="27"/>
                    <a:pt x="56" y="27"/>
                  </a:cubicBezTo>
                  <a:cubicBezTo>
                    <a:pt x="55" y="27"/>
                    <a:pt x="47" y="22"/>
                    <a:pt x="45" y="21"/>
                  </a:cubicBezTo>
                  <a:cubicBezTo>
                    <a:pt x="40" y="21"/>
                    <a:pt x="46" y="18"/>
                    <a:pt x="43" y="14"/>
                  </a:cubicBezTo>
                  <a:cubicBezTo>
                    <a:pt x="40" y="9"/>
                    <a:pt x="35" y="5"/>
                    <a:pt x="34" y="5"/>
                  </a:cubicBezTo>
                  <a:cubicBezTo>
                    <a:pt x="33" y="5"/>
                    <a:pt x="20" y="3"/>
                    <a:pt x="17" y="3"/>
                  </a:cubicBezTo>
                  <a:cubicBezTo>
                    <a:pt x="15" y="2"/>
                    <a:pt x="12" y="5"/>
                    <a:pt x="10" y="4"/>
                  </a:cubicBezTo>
                  <a:cubicBezTo>
                    <a:pt x="8" y="3"/>
                    <a:pt x="0" y="0"/>
                    <a:pt x="1" y="2"/>
                  </a:cubicBezTo>
                  <a:cubicBezTo>
                    <a:pt x="1" y="3"/>
                    <a:pt x="1" y="6"/>
                    <a:pt x="4" y="7"/>
                  </a:cubicBezTo>
                  <a:cubicBezTo>
                    <a:pt x="7" y="7"/>
                    <a:pt x="6" y="4"/>
                    <a:pt x="9" y="7"/>
                  </a:cubicBezTo>
                  <a:cubicBezTo>
                    <a:pt x="12" y="11"/>
                    <a:pt x="11" y="13"/>
                    <a:pt x="20" y="17"/>
                  </a:cubicBezTo>
                  <a:cubicBezTo>
                    <a:pt x="29" y="21"/>
                    <a:pt x="37" y="20"/>
                    <a:pt x="36" y="20"/>
                  </a:cubicBezTo>
                  <a:cubicBezTo>
                    <a:pt x="35" y="21"/>
                    <a:pt x="34" y="26"/>
                    <a:pt x="31" y="26"/>
                  </a:cubicBezTo>
                  <a:cubicBezTo>
                    <a:pt x="28" y="26"/>
                    <a:pt x="22" y="27"/>
                    <a:pt x="26" y="29"/>
                  </a:cubicBezTo>
                  <a:cubicBezTo>
                    <a:pt x="29" y="31"/>
                    <a:pt x="38" y="35"/>
                    <a:pt x="36" y="36"/>
                  </a:cubicBezTo>
                  <a:cubicBezTo>
                    <a:pt x="34" y="36"/>
                    <a:pt x="31" y="39"/>
                    <a:pt x="35" y="41"/>
                  </a:cubicBezTo>
                  <a:cubicBezTo>
                    <a:pt x="39" y="44"/>
                    <a:pt x="42" y="39"/>
                    <a:pt x="42" y="37"/>
                  </a:cubicBezTo>
                  <a:cubicBezTo>
                    <a:pt x="41" y="35"/>
                    <a:pt x="38" y="30"/>
                    <a:pt x="42" y="33"/>
                  </a:cubicBezTo>
                  <a:cubicBezTo>
                    <a:pt x="45" y="36"/>
                    <a:pt x="44" y="37"/>
                    <a:pt x="50" y="40"/>
                  </a:cubicBezTo>
                  <a:cubicBezTo>
                    <a:pt x="56" y="42"/>
                    <a:pt x="69" y="45"/>
                    <a:pt x="73" y="48"/>
                  </a:cubicBezTo>
                  <a:cubicBezTo>
                    <a:pt x="77" y="50"/>
                    <a:pt x="85" y="54"/>
                    <a:pt x="87" y="54"/>
                  </a:cubicBezTo>
                  <a:cubicBezTo>
                    <a:pt x="90" y="55"/>
                    <a:pt x="96" y="58"/>
                    <a:pt x="101" y="63"/>
                  </a:cubicBezTo>
                  <a:cubicBezTo>
                    <a:pt x="106" y="69"/>
                    <a:pt x="118" y="81"/>
                    <a:pt x="115" y="81"/>
                  </a:cubicBezTo>
                  <a:cubicBezTo>
                    <a:pt x="113" y="80"/>
                    <a:pt x="107" y="78"/>
                    <a:pt x="106" y="81"/>
                  </a:cubicBezTo>
                  <a:cubicBezTo>
                    <a:pt x="105" y="83"/>
                    <a:pt x="99" y="91"/>
                    <a:pt x="102" y="91"/>
                  </a:cubicBezTo>
                  <a:cubicBezTo>
                    <a:pt x="104" y="91"/>
                    <a:pt x="112" y="85"/>
                    <a:pt x="113" y="86"/>
                  </a:cubicBezTo>
                  <a:cubicBezTo>
                    <a:pt x="113" y="88"/>
                    <a:pt x="116" y="91"/>
                    <a:pt x="117" y="89"/>
                  </a:cubicBezTo>
                  <a:cubicBezTo>
                    <a:pt x="119" y="88"/>
                    <a:pt x="122" y="85"/>
                    <a:pt x="123" y="86"/>
                  </a:cubicBezTo>
                  <a:cubicBezTo>
                    <a:pt x="124" y="86"/>
                    <a:pt x="127" y="86"/>
                    <a:pt x="129" y="90"/>
                  </a:cubicBezTo>
                  <a:cubicBezTo>
                    <a:pt x="129" y="90"/>
                    <a:pt x="130" y="91"/>
                    <a:pt x="130" y="91"/>
                  </a:cubicBezTo>
                  <a:cubicBezTo>
                    <a:pt x="130" y="92"/>
                    <a:pt x="131" y="92"/>
                    <a:pt x="131" y="92"/>
                  </a:cubicBezTo>
                  <a:cubicBezTo>
                    <a:pt x="131" y="93"/>
                    <a:pt x="132" y="93"/>
                    <a:pt x="132" y="94"/>
                  </a:cubicBezTo>
                  <a:cubicBezTo>
                    <a:pt x="132" y="94"/>
                    <a:pt x="133" y="94"/>
                    <a:pt x="133" y="94"/>
                  </a:cubicBezTo>
                  <a:cubicBezTo>
                    <a:pt x="133" y="95"/>
                    <a:pt x="134" y="95"/>
                    <a:pt x="135" y="96"/>
                  </a:cubicBezTo>
                  <a:cubicBezTo>
                    <a:pt x="135" y="96"/>
                    <a:pt x="135" y="96"/>
                    <a:pt x="135" y="96"/>
                  </a:cubicBezTo>
                  <a:cubicBezTo>
                    <a:pt x="136" y="97"/>
                    <a:pt x="137" y="97"/>
                    <a:pt x="137" y="98"/>
                  </a:cubicBezTo>
                  <a:cubicBezTo>
                    <a:pt x="137" y="98"/>
                    <a:pt x="138" y="98"/>
                    <a:pt x="138" y="98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8" y="99"/>
                    <a:pt x="139" y="99"/>
                    <a:pt x="139" y="99"/>
                  </a:cubicBezTo>
                  <a:cubicBezTo>
                    <a:pt x="139" y="99"/>
                    <a:pt x="140" y="100"/>
                    <a:pt x="140" y="100"/>
                  </a:cubicBezTo>
                  <a:cubicBezTo>
                    <a:pt x="140" y="100"/>
                    <a:pt x="141" y="100"/>
                    <a:pt x="141" y="100"/>
                  </a:cubicBezTo>
                  <a:cubicBezTo>
                    <a:pt x="141" y="100"/>
                    <a:pt x="142" y="101"/>
                    <a:pt x="142" y="101"/>
                  </a:cubicBezTo>
                  <a:cubicBezTo>
                    <a:pt x="142" y="101"/>
                    <a:pt x="143" y="101"/>
                    <a:pt x="143" y="101"/>
                  </a:cubicBezTo>
                  <a:cubicBezTo>
                    <a:pt x="143" y="101"/>
                    <a:pt x="144" y="101"/>
                    <a:pt x="144" y="101"/>
                  </a:cubicBezTo>
                  <a:cubicBezTo>
                    <a:pt x="148" y="100"/>
                    <a:pt x="154" y="100"/>
                    <a:pt x="158" y="100"/>
                  </a:cubicBezTo>
                  <a:cubicBezTo>
                    <a:pt x="161" y="100"/>
                    <a:pt x="167" y="99"/>
                    <a:pt x="164" y="96"/>
                  </a:cubicBezTo>
                  <a:cubicBezTo>
                    <a:pt x="161" y="93"/>
                    <a:pt x="156" y="89"/>
                    <a:pt x="159" y="89"/>
                  </a:cubicBezTo>
                  <a:cubicBezTo>
                    <a:pt x="161" y="88"/>
                    <a:pt x="167" y="88"/>
                    <a:pt x="166" y="87"/>
                  </a:cubicBezTo>
                  <a:cubicBezTo>
                    <a:pt x="165" y="86"/>
                    <a:pt x="167" y="84"/>
                    <a:pt x="169" y="83"/>
                  </a:cubicBezTo>
                  <a:cubicBezTo>
                    <a:pt x="171" y="83"/>
                    <a:pt x="178" y="86"/>
                    <a:pt x="179" y="85"/>
                  </a:cubicBezTo>
                  <a:cubicBezTo>
                    <a:pt x="180" y="84"/>
                    <a:pt x="177" y="82"/>
                    <a:pt x="183" y="84"/>
                  </a:cubicBezTo>
                  <a:cubicBezTo>
                    <a:pt x="189" y="86"/>
                    <a:pt x="190" y="86"/>
                    <a:pt x="192" y="86"/>
                  </a:cubicBezTo>
                  <a:cubicBezTo>
                    <a:pt x="194" y="86"/>
                    <a:pt x="199" y="94"/>
                    <a:pt x="199" y="94"/>
                  </a:cubicBezTo>
                  <a:cubicBezTo>
                    <a:pt x="199" y="94"/>
                    <a:pt x="208" y="104"/>
                    <a:pt x="211" y="106"/>
                  </a:cubicBezTo>
                  <a:cubicBezTo>
                    <a:pt x="213" y="107"/>
                    <a:pt x="218" y="109"/>
                    <a:pt x="223" y="109"/>
                  </a:cubicBezTo>
                  <a:cubicBezTo>
                    <a:pt x="227" y="109"/>
                    <a:pt x="237" y="113"/>
                    <a:pt x="241" y="114"/>
                  </a:cubicBezTo>
                  <a:cubicBezTo>
                    <a:pt x="244" y="116"/>
                    <a:pt x="244" y="118"/>
                    <a:pt x="248" y="118"/>
                  </a:cubicBezTo>
                  <a:cubicBezTo>
                    <a:pt x="252" y="118"/>
                    <a:pt x="257" y="117"/>
                    <a:pt x="253" y="115"/>
                  </a:cubicBezTo>
                  <a:cubicBezTo>
                    <a:pt x="249" y="112"/>
                    <a:pt x="248" y="111"/>
                    <a:pt x="242" y="107"/>
                  </a:cubicBezTo>
                  <a:cubicBezTo>
                    <a:pt x="236" y="103"/>
                    <a:pt x="229" y="98"/>
                    <a:pt x="226" y="97"/>
                  </a:cubicBezTo>
                  <a:cubicBezTo>
                    <a:pt x="222" y="96"/>
                    <a:pt x="220" y="92"/>
                    <a:pt x="215" y="87"/>
                  </a:cubicBezTo>
                  <a:cubicBezTo>
                    <a:pt x="210" y="81"/>
                    <a:pt x="195" y="71"/>
                    <a:pt x="199" y="71"/>
                  </a:cubicBezTo>
                  <a:cubicBezTo>
                    <a:pt x="203" y="71"/>
                    <a:pt x="211" y="71"/>
                    <a:pt x="210" y="70"/>
                  </a:cubicBezTo>
                  <a:cubicBezTo>
                    <a:pt x="208" y="68"/>
                    <a:pt x="202" y="62"/>
                    <a:pt x="197" y="60"/>
                  </a:cubicBezTo>
                  <a:cubicBezTo>
                    <a:pt x="192" y="59"/>
                    <a:pt x="183" y="58"/>
                    <a:pt x="181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8" name="Freeform 47"/>
            <p:cNvSpPr/>
            <p:nvPr/>
          </p:nvSpPr>
          <p:spPr bwMode="auto">
            <a:xfrm>
              <a:off x="4914" y="1924"/>
              <a:ext cx="47" cy="17"/>
            </a:xfrm>
            <a:custGeom>
              <a:avLst/>
              <a:gdLst>
                <a:gd name="T0" fmla="*/ 1 w 38"/>
                <a:gd name="T1" fmla="*/ 10 h 14"/>
                <a:gd name="T2" fmla="*/ 25 w 38"/>
                <a:gd name="T3" fmla="*/ 13 h 14"/>
                <a:gd name="T4" fmla="*/ 36 w 38"/>
                <a:gd name="T5" fmla="*/ 4 h 14"/>
                <a:gd name="T6" fmla="*/ 27 w 38"/>
                <a:gd name="T7" fmla="*/ 1 h 14"/>
                <a:gd name="T8" fmla="*/ 18 w 38"/>
                <a:gd name="T9" fmla="*/ 8 h 14"/>
                <a:gd name="T10" fmla="*/ 14 w 38"/>
                <a:gd name="T11" fmla="*/ 5 h 14"/>
                <a:gd name="T12" fmla="*/ 1 w 38"/>
                <a:gd name="T13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4">
                  <a:moveTo>
                    <a:pt x="1" y="10"/>
                  </a:moveTo>
                  <a:cubicBezTo>
                    <a:pt x="3" y="12"/>
                    <a:pt x="22" y="14"/>
                    <a:pt x="25" y="13"/>
                  </a:cubicBezTo>
                  <a:cubicBezTo>
                    <a:pt x="28" y="12"/>
                    <a:pt x="38" y="6"/>
                    <a:pt x="36" y="4"/>
                  </a:cubicBezTo>
                  <a:cubicBezTo>
                    <a:pt x="34" y="1"/>
                    <a:pt x="28" y="0"/>
                    <a:pt x="27" y="1"/>
                  </a:cubicBezTo>
                  <a:cubicBezTo>
                    <a:pt x="26" y="2"/>
                    <a:pt x="20" y="8"/>
                    <a:pt x="18" y="8"/>
                  </a:cubicBezTo>
                  <a:cubicBezTo>
                    <a:pt x="16" y="8"/>
                    <a:pt x="16" y="4"/>
                    <a:pt x="14" y="5"/>
                  </a:cubicBezTo>
                  <a:cubicBezTo>
                    <a:pt x="13" y="6"/>
                    <a:pt x="0" y="9"/>
                    <a:pt x="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9" name="Freeform 48"/>
            <p:cNvSpPr/>
            <p:nvPr/>
          </p:nvSpPr>
          <p:spPr bwMode="auto">
            <a:xfrm>
              <a:off x="4996" y="1935"/>
              <a:ext cx="31" cy="19"/>
            </a:xfrm>
            <a:custGeom>
              <a:avLst/>
              <a:gdLst>
                <a:gd name="T0" fmla="*/ 4 w 25"/>
                <a:gd name="T1" fmla="*/ 1 h 15"/>
                <a:gd name="T2" fmla="*/ 12 w 25"/>
                <a:gd name="T3" fmla="*/ 13 h 15"/>
                <a:gd name="T4" fmla="*/ 4 w 25"/>
                <a:gd name="T5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5">
                  <a:moveTo>
                    <a:pt x="4" y="1"/>
                  </a:moveTo>
                  <a:cubicBezTo>
                    <a:pt x="0" y="0"/>
                    <a:pt x="9" y="12"/>
                    <a:pt x="12" y="13"/>
                  </a:cubicBezTo>
                  <a:cubicBezTo>
                    <a:pt x="25" y="15"/>
                    <a:pt x="9" y="2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0" name="Freeform 49"/>
            <p:cNvSpPr/>
            <p:nvPr/>
          </p:nvSpPr>
          <p:spPr bwMode="auto">
            <a:xfrm>
              <a:off x="5185" y="2146"/>
              <a:ext cx="55" cy="32"/>
            </a:xfrm>
            <a:custGeom>
              <a:avLst/>
              <a:gdLst>
                <a:gd name="T0" fmla="*/ 41 w 45"/>
                <a:gd name="T1" fmla="*/ 26 h 26"/>
                <a:gd name="T2" fmla="*/ 28 w 45"/>
                <a:gd name="T3" fmla="*/ 16 h 26"/>
                <a:gd name="T4" fmla="*/ 4 w 45"/>
                <a:gd name="T5" fmla="*/ 2 h 26"/>
                <a:gd name="T6" fmla="*/ 21 w 45"/>
                <a:gd name="T7" fmla="*/ 18 h 26"/>
                <a:gd name="T8" fmla="*/ 41 w 45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6">
                  <a:moveTo>
                    <a:pt x="41" y="26"/>
                  </a:moveTo>
                  <a:cubicBezTo>
                    <a:pt x="45" y="26"/>
                    <a:pt x="32" y="19"/>
                    <a:pt x="28" y="16"/>
                  </a:cubicBezTo>
                  <a:cubicBezTo>
                    <a:pt x="24" y="14"/>
                    <a:pt x="7" y="3"/>
                    <a:pt x="4" y="2"/>
                  </a:cubicBezTo>
                  <a:cubicBezTo>
                    <a:pt x="0" y="0"/>
                    <a:pt x="15" y="14"/>
                    <a:pt x="21" y="18"/>
                  </a:cubicBezTo>
                  <a:cubicBezTo>
                    <a:pt x="27" y="22"/>
                    <a:pt x="39" y="26"/>
                    <a:pt x="4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1" name="Freeform 50"/>
            <p:cNvSpPr/>
            <p:nvPr/>
          </p:nvSpPr>
          <p:spPr bwMode="auto">
            <a:xfrm>
              <a:off x="5346" y="2099"/>
              <a:ext cx="21" cy="18"/>
            </a:xfrm>
            <a:custGeom>
              <a:avLst/>
              <a:gdLst>
                <a:gd name="T0" fmla="*/ 5 w 17"/>
                <a:gd name="T1" fmla="*/ 3 h 14"/>
                <a:gd name="T2" fmla="*/ 1 w 17"/>
                <a:gd name="T3" fmla="*/ 9 h 14"/>
                <a:gd name="T4" fmla="*/ 13 w 17"/>
                <a:gd name="T5" fmla="*/ 14 h 14"/>
                <a:gd name="T6" fmla="*/ 12 w 17"/>
                <a:gd name="T7" fmla="*/ 6 h 14"/>
                <a:gd name="T8" fmla="*/ 5 w 17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5" y="3"/>
                  </a:moveTo>
                  <a:cubicBezTo>
                    <a:pt x="6" y="5"/>
                    <a:pt x="1" y="4"/>
                    <a:pt x="1" y="9"/>
                  </a:cubicBezTo>
                  <a:cubicBezTo>
                    <a:pt x="0" y="13"/>
                    <a:pt x="8" y="14"/>
                    <a:pt x="13" y="14"/>
                  </a:cubicBezTo>
                  <a:cubicBezTo>
                    <a:pt x="17" y="14"/>
                    <a:pt x="15" y="9"/>
                    <a:pt x="12" y="6"/>
                  </a:cubicBezTo>
                  <a:cubicBezTo>
                    <a:pt x="9" y="3"/>
                    <a:pt x="4" y="0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2" name="Freeform 51"/>
            <p:cNvSpPr/>
            <p:nvPr/>
          </p:nvSpPr>
          <p:spPr bwMode="auto">
            <a:xfrm>
              <a:off x="5353" y="2082"/>
              <a:ext cx="15" cy="15"/>
            </a:xfrm>
            <a:custGeom>
              <a:avLst/>
              <a:gdLst>
                <a:gd name="T0" fmla="*/ 4 w 13"/>
                <a:gd name="T1" fmla="*/ 5 h 12"/>
                <a:gd name="T2" fmla="*/ 4 w 13"/>
                <a:gd name="T3" fmla="*/ 9 h 12"/>
                <a:gd name="T4" fmla="*/ 12 w 13"/>
                <a:gd name="T5" fmla="*/ 2 h 12"/>
                <a:gd name="T6" fmla="*/ 4 w 13"/>
                <a:gd name="T7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4" y="5"/>
                  </a:moveTo>
                  <a:cubicBezTo>
                    <a:pt x="0" y="6"/>
                    <a:pt x="1" y="8"/>
                    <a:pt x="4" y="9"/>
                  </a:cubicBezTo>
                  <a:cubicBezTo>
                    <a:pt x="10" y="12"/>
                    <a:pt x="13" y="5"/>
                    <a:pt x="12" y="2"/>
                  </a:cubicBezTo>
                  <a:cubicBezTo>
                    <a:pt x="11" y="0"/>
                    <a:pt x="8" y="4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3" name="Freeform 52"/>
            <p:cNvSpPr/>
            <p:nvPr/>
          </p:nvSpPr>
          <p:spPr bwMode="auto">
            <a:xfrm>
              <a:off x="5193" y="2063"/>
              <a:ext cx="19" cy="17"/>
            </a:xfrm>
            <a:custGeom>
              <a:avLst/>
              <a:gdLst>
                <a:gd name="T0" fmla="*/ 14 w 15"/>
                <a:gd name="T1" fmla="*/ 8 h 14"/>
                <a:gd name="T2" fmla="*/ 5 w 15"/>
                <a:gd name="T3" fmla="*/ 1 h 14"/>
                <a:gd name="T4" fmla="*/ 11 w 15"/>
                <a:gd name="T5" fmla="*/ 13 h 14"/>
                <a:gd name="T6" fmla="*/ 14 w 15"/>
                <a:gd name="T7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4">
                  <a:moveTo>
                    <a:pt x="14" y="8"/>
                  </a:moveTo>
                  <a:cubicBezTo>
                    <a:pt x="13" y="6"/>
                    <a:pt x="10" y="2"/>
                    <a:pt x="5" y="1"/>
                  </a:cubicBezTo>
                  <a:cubicBezTo>
                    <a:pt x="0" y="0"/>
                    <a:pt x="9" y="11"/>
                    <a:pt x="11" y="13"/>
                  </a:cubicBezTo>
                  <a:cubicBezTo>
                    <a:pt x="13" y="14"/>
                    <a:pt x="15" y="9"/>
                    <a:pt x="1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4" name="Freeform 53"/>
            <p:cNvSpPr/>
            <p:nvPr/>
          </p:nvSpPr>
          <p:spPr bwMode="auto">
            <a:xfrm>
              <a:off x="4950" y="1914"/>
              <a:ext cx="13" cy="13"/>
            </a:xfrm>
            <a:custGeom>
              <a:avLst/>
              <a:gdLst>
                <a:gd name="T0" fmla="*/ 9 w 11"/>
                <a:gd name="T1" fmla="*/ 2 h 10"/>
                <a:gd name="T2" fmla="*/ 1 w 11"/>
                <a:gd name="T3" fmla="*/ 1 h 10"/>
                <a:gd name="T4" fmla="*/ 7 w 11"/>
                <a:gd name="T5" fmla="*/ 7 h 10"/>
                <a:gd name="T6" fmla="*/ 9 w 11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0">
                  <a:moveTo>
                    <a:pt x="9" y="2"/>
                  </a:moveTo>
                  <a:cubicBezTo>
                    <a:pt x="8" y="0"/>
                    <a:pt x="2" y="0"/>
                    <a:pt x="1" y="1"/>
                  </a:cubicBezTo>
                  <a:cubicBezTo>
                    <a:pt x="0" y="1"/>
                    <a:pt x="4" y="5"/>
                    <a:pt x="7" y="7"/>
                  </a:cubicBezTo>
                  <a:cubicBezTo>
                    <a:pt x="11" y="10"/>
                    <a:pt x="10" y="3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5" name="Freeform 54"/>
            <p:cNvSpPr/>
            <p:nvPr/>
          </p:nvSpPr>
          <p:spPr bwMode="auto">
            <a:xfrm>
              <a:off x="4480" y="2008"/>
              <a:ext cx="604" cy="471"/>
            </a:xfrm>
            <a:custGeom>
              <a:avLst/>
              <a:gdLst>
                <a:gd name="T0" fmla="*/ 458 w 494"/>
                <a:gd name="T1" fmla="*/ 171 h 385"/>
                <a:gd name="T2" fmla="*/ 428 w 494"/>
                <a:gd name="T3" fmla="*/ 143 h 385"/>
                <a:gd name="T4" fmla="*/ 410 w 494"/>
                <a:gd name="T5" fmla="*/ 125 h 385"/>
                <a:gd name="T6" fmla="*/ 376 w 494"/>
                <a:gd name="T7" fmla="*/ 99 h 385"/>
                <a:gd name="T8" fmla="*/ 347 w 494"/>
                <a:gd name="T9" fmla="*/ 56 h 385"/>
                <a:gd name="T10" fmla="*/ 327 w 494"/>
                <a:gd name="T11" fmla="*/ 40 h 385"/>
                <a:gd name="T12" fmla="*/ 307 w 494"/>
                <a:gd name="T13" fmla="*/ 8 h 385"/>
                <a:gd name="T14" fmla="*/ 298 w 494"/>
                <a:gd name="T15" fmla="*/ 24 h 385"/>
                <a:gd name="T16" fmla="*/ 301 w 494"/>
                <a:gd name="T17" fmla="*/ 81 h 385"/>
                <a:gd name="T18" fmla="*/ 281 w 494"/>
                <a:gd name="T19" fmla="*/ 74 h 385"/>
                <a:gd name="T20" fmla="*/ 251 w 494"/>
                <a:gd name="T21" fmla="*/ 56 h 385"/>
                <a:gd name="T22" fmla="*/ 236 w 494"/>
                <a:gd name="T23" fmla="*/ 38 h 385"/>
                <a:gd name="T24" fmla="*/ 241 w 494"/>
                <a:gd name="T25" fmla="*/ 25 h 385"/>
                <a:gd name="T26" fmla="*/ 232 w 494"/>
                <a:gd name="T27" fmla="*/ 16 h 385"/>
                <a:gd name="T28" fmla="*/ 208 w 494"/>
                <a:gd name="T29" fmla="*/ 10 h 385"/>
                <a:gd name="T30" fmla="*/ 191 w 494"/>
                <a:gd name="T31" fmla="*/ 13 h 385"/>
                <a:gd name="T32" fmla="*/ 166 w 494"/>
                <a:gd name="T33" fmla="*/ 23 h 385"/>
                <a:gd name="T34" fmla="*/ 162 w 494"/>
                <a:gd name="T35" fmla="*/ 43 h 385"/>
                <a:gd name="T36" fmla="*/ 161 w 494"/>
                <a:gd name="T37" fmla="*/ 48 h 385"/>
                <a:gd name="T38" fmla="*/ 144 w 494"/>
                <a:gd name="T39" fmla="*/ 44 h 385"/>
                <a:gd name="T40" fmla="*/ 122 w 494"/>
                <a:gd name="T41" fmla="*/ 39 h 385"/>
                <a:gd name="T42" fmla="*/ 115 w 494"/>
                <a:gd name="T43" fmla="*/ 55 h 385"/>
                <a:gd name="T44" fmla="*/ 107 w 494"/>
                <a:gd name="T45" fmla="*/ 66 h 385"/>
                <a:gd name="T46" fmla="*/ 101 w 494"/>
                <a:gd name="T47" fmla="*/ 79 h 385"/>
                <a:gd name="T48" fmla="*/ 87 w 494"/>
                <a:gd name="T49" fmla="*/ 91 h 385"/>
                <a:gd name="T50" fmla="*/ 55 w 494"/>
                <a:gd name="T51" fmla="*/ 115 h 385"/>
                <a:gd name="T52" fmla="*/ 15 w 494"/>
                <a:gd name="T53" fmla="*/ 134 h 385"/>
                <a:gd name="T54" fmla="*/ 2 w 494"/>
                <a:gd name="T55" fmla="*/ 150 h 385"/>
                <a:gd name="T56" fmla="*/ 8 w 494"/>
                <a:gd name="T57" fmla="*/ 165 h 385"/>
                <a:gd name="T58" fmla="*/ 15 w 494"/>
                <a:gd name="T59" fmla="*/ 192 h 385"/>
                <a:gd name="T60" fmla="*/ 5 w 494"/>
                <a:gd name="T61" fmla="*/ 193 h 385"/>
                <a:gd name="T62" fmla="*/ 30 w 494"/>
                <a:gd name="T63" fmla="*/ 233 h 385"/>
                <a:gd name="T64" fmla="*/ 53 w 494"/>
                <a:gd name="T65" fmla="*/ 286 h 385"/>
                <a:gd name="T66" fmla="*/ 43 w 494"/>
                <a:gd name="T67" fmla="*/ 302 h 385"/>
                <a:gd name="T68" fmla="*/ 78 w 494"/>
                <a:gd name="T69" fmla="*/ 322 h 385"/>
                <a:gd name="T70" fmla="*/ 122 w 494"/>
                <a:gd name="T71" fmla="*/ 303 h 385"/>
                <a:gd name="T72" fmla="*/ 145 w 494"/>
                <a:gd name="T73" fmla="*/ 304 h 385"/>
                <a:gd name="T74" fmla="*/ 199 w 494"/>
                <a:gd name="T75" fmla="*/ 285 h 385"/>
                <a:gd name="T76" fmla="*/ 254 w 494"/>
                <a:gd name="T77" fmla="*/ 283 h 385"/>
                <a:gd name="T78" fmla="*/ 277 w 494"/>
                <a:gd name="T79" fmla="*/ 296 h 385"/>
                <a:gd name="T80" fmla="*/ 298 w 494"/>
                <a:gd name="T81" fmla="*/ 320 h 385"/>
                <a:gd name="T82" fmla="*/ 308 w 494"/>
                <a:gd name="T83" fmla="*/ 296 h 385"/>
                <a:gd name="T84" fmla="*/ 313 w 494"/>
                <a:gd name="T85" fmla="*/ 319 h 385"/>
                <a:gd name="T86" fmla="*/ 319 w 494"/>
                <a:gd name="T87" fmla="*/ 319 h 385"/>
                <a:gd name="T88" fmla="*/ 326 w 494"/>
                <a:gd name="T89" fmla="*/ 332 h 385"/>
                <a:gd name="T90" fmla="*/ 350 w 494"/>
                <a:gd name="T91" fmla="*/ 350 h 385"/>
                <a:gd name="T92" fmla="*/ 380 w 494"/>
                <a:gd name="T93" fmla="*/ 379 h 385"/>
                <a:gd name="T94" fmla="*/ 413 w 494"/>
                <a:gd name="T95" fmla="*/ 378 h 385"/>
                <a:gd name="T96" fmla="*/ 436 w 494"/>
                <a:gd name="T97" fmla="*/ 383 h 385"/>
                <a:gd name="T98" fmla="*/ 467 w 494"/>
                <a:gd name="T99" fmla="*/ 367 h 385"/>
                <a:gd name="T100" fmla="*/ 474 w 494"/>
                <a:gd name="T101" fmla="*/ 325 h 385"/>
                <a:gd name="T102" fmla="*/ 491 w 494"/>
                <a:gd name="T103" fmla="*/ 288 h 385"/>
                <a:gd name="T104" fmla="*/ 481 w 494"/>
                <a:gd name="T105" fmla="*/ 209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4" h="385">
                  <a:moveTo>
                    <a:pt x="481" y="209"/>
                  </a:moveTo>
                  <a:cubicBezTo>
                    <a:pt x="480" y="203"/>
                    <a:pt x="473" y="192"/>
                    <a:pt x="472" y="190"/>
                  </a:cubicBezTo>
                  <a:cubicBezTo>
                    <a:pt x="470" y="187"/>
                    <a:pt x="461" y="173"/>
                    <a:pt x="458" y="171"/>
                  </a:cubicBezTo>
                  <a:cubicBezTo>
                    <a:pt x="455" y="168"/>
                    <a:pt x="448" y="162"/>
                    <a:pt x="445" y="160"/>
                  </a:cubicBezTo>
                  <a:cubicBezTo>
                    <a:pt x="441" y="158"/>
                    <a:pt x="438" y="157"/>
                    <a:pt x="435" y="150"/>
                  </a:cubicBezTo>
                  <a:cubicBezTo>
                    <a:pt x="432" y="143"/>
                    <a:pt x="429" y="143"/>
                    <a:pt x="428" y="143"/>
                  </a:cubicBezTo>
                  <a:cubicBezTo>
                    <a:pt x="427" y="143"/>
                    <a:pt x="425" y="139"/>
                    <a:pt x="424" y="141"/>
                  </a:cubicBezTo>
                  <a:cubicBezTo>
                    <a:pt x="424" y="143"/>
                    <a:pt x="422" y="143"/>
                    <a:pt x="418" y="138"/>
                  </a:cubicBezTo>
                  <a:cubicBezTo>
                    <a:pt x="415" y="133"/>
                    <a:pt x="412" y="128"/>
                    <a:pt x="410" y="125"/>
                  </a:cubicBezTo>
                  <a:cubicBezTo>
                    <a:pt x="408" y="123"/>
                    <a:pt x="403" y="116"/>
                    <a:pt x="399" y="114"/>
                  </a:cubicBezTo>
                  <a:cubicBezTo>
                    <a:pt x="396" y="112"/>
                    <a:pt x="388" y="110"/>
                    <a:pt x="385" y="107"/>
                  </a:cubicBezTo>
                  <a:cubicBezTo>
                    <a:pt x="383" y="104"/>
                    <a:pt x="379" y="102"/>
                    <a:pt x="376" y="99"/>
                  </a:cubicBezTo>
                  <a:cubicBezTo>
                    <a:pt x="372" y="96"/>
                    <a:pt x="367" y="93"/>
                    <a:pt x="367" y="89"/>
                  </a:cubicBezTo>
                  <a:cubicBezTo>
                    <a:pt x="366" y="85"/>
                    <a:pt x="363" y="81"/>
                    <a:pt x="359" y="75"/>
                  </a:cubicBezTo>
                  <a:cubicBezTo>
                    <a:pt x="355" y="69"/>
                    <a:pt x="348" y="59"/>
                    <a:pt x="347" y="56"/>
                  </a:cubicBezTo>
                  <a:cubicBezTo>
                    <a:pt x="346" y="52"/>
                    <a:pt x="341" y="45"/>
                    <a:pt x="338" y="43"/>
                  </a:cubicBezTo>
                  <a:cubicBezTo>
                    <a:pt x="336" y="41"/>
                    <a:pt x="334" y="40"/>
                    <a:pt x="332" y="40"/>
                  </a:cubicBezTo>
                  <a:cubicBezTo>
                    <a:pt x="331" y="40"/>
                    <a:pt x="328" y="43"/>
                    <a:pt x="327" y="40"/>
                  </a:cubicBezTo>
                  <a:cubicBezTo>
                    <a:pt x="325" y="38"/>
                    <a:pt x="321" y="27"/>
                    <a:pt x="317" y="21"/>
                  </a:cubicBezTo>
                  <a:cubicBezTo>
                    <a:pt x="312" y="15"/>
                    <a:pt x="309" y="14"/>
                    <a:pt x="311" y="12"/>
                  </a:cubicBezTo>
                  <a:cubicBezTo>
                    <a:pt x="314" y="11"/>
                    <a:pt x="308" y="10"/>
                    <a:pt x="307" y="8"/>
                  </a:cubicBezTo>
                  <a:cubicBezTo>
                    <a:pt x="306" y="6"/>
                    <a:pt x="303" y="0"/>
                    <a:pt x="300" y="0"/>
                  </a:cubicBezTo>
                  <a:cubicBezTo>
                    <a:pt x="297" y="0"/>
                    <a:pt x="299" y="12"/>
                    <a:pt x="297" y="13"/>
                  </a:cubicBezTo>
                  <a:cubicBezTo>
                    <a:pt x="296" y="15"/>
                    <a:pt x="299" y="22"/>
                    <a:pt x="298" y="24"/>
                  </a:cubicBezTo>
                  <a:cubicBezTo>
                    <a:pt x="298" y="26"/>
                    <a:pt x="298" y="28"/>
                    <a:pt x="299" y="32"/>
                  </a:cubicBezTo>
                  <a:cubicBezTo>
                    <a:pt x="300" y="36"/>
                    <a:pt x="305" y="53"/>
                    <a:pt x="305" y="56"/>
                  </a:cubicBezTo>
                  <a:cubicBezTo>
                    <a:pt x="304" y="59"/>
                    <a:pt x="303" y="81"/>
                    <a:pt x="301" y="81"/>
                  </a:cubicBezTo>
                  <a:cubicBezTo>
                    <a:pt x="299" y="81"/>
                    <a:pt x="295" y="78"/>
                    <a:pt x="293" y="79"/>
                  </a:cubicBezTo>
                  <a:cubicBezTo>
                    <a:pt x="291" y="79"/>
                    <a:pt x="293" y="81"/>
                    <a:pt x="289" y="80"/>
                  </a:cubicBezTo>
                  <a:cubicBezTo>
                    <a:pt x="285" y="79"/>
                    <a:pt x="285" y="77"/>
                    <a:pt x="281" y="74"/>
                  </a:cubicBezTo>
                  <a:cubicBezTo>
                    <a:pt x="278" y="71"/>
                    <a:pt x="271" y="72"/>
                    <a:pt x="268" y="70"/>
                  </a:cubicBezTo>
                  <a:cubicBezTo>
                    <a:pt x="265" y="68"/>
                    <a:pt x="267" y="65"/>
                    <a:pt x="262" y="63"/>
                  </a:cubicBezTo>
                  <a:cubicBezTo>
                    <a:pt x="256" y="61"/>
                    <a:pt x="255" y="57"/>
                    <a:pt x="251" y="56"/>
                  </a:cubicBezTo>
                  <a:cubicBezTo>
                    <a:pt x="247" y="55"/>
                    <a:pt x="247" y="57"/>
                    <a:pt x="245" y="55"/>
                  </a:cubicBezTo>
                  <a:cubicBezTo>
                    <a:pt x="242" y="53"/>
                    <a:pt x="234" y="49"/>
                    <a:pt x="233" y="46"/>
                  </a:cubicBezTo>
                  <a:cubicBezTo>
                    <a:pt x="233" y="44"/>
                    <a:pt x="235" y="38"/>
                    <a:pt x="236" y="38"/>
                  </a:cubicBezTo>
                  <a:cubicBezTo>
                    <a:pt x="237" y="37"/>
                    <a:pt x="237" y="34"/>
                    <a:pt x="236" y="32"/>
                  </a:cubicBezTo>
                  <a:cubicBezTo>
                    <a:pt x="235" y="31"/>
                    <a:pt x="233" y="28"/>
                    <a:pt x="236" y="27"/>
                  </a:cubicBezTo>
                  <a:cubicBezTo>
                    <a:pt x="239" y="27"/>
                    <a:pt x="243" y="28"/>
                    <a:pt x="241" y="25"/>
                  </a:cubicBezTo>
                  <a:cubicBezTo>
                    <a:pt x="239" y="22"/>
                    <a:pt x="244" y="17"/>
                    <a:pt x="239" y="14"/>
                  </a:cubicBezTo>
                  <a:cubicBezTo>
                    <a:pt x="235" y="11"/>
                    <a:pt x="233" y="11"/>
                    <a:pt x="233" y="13"/>
                  </a:cubicBezTo>
                  <a:cubicBezTo>
                    <a:pt x="233" y="15"/>
                    <a:pt x="234" y="18"/>
                    <a:pt x="232" y="16"/>
                  </a:cubicBezTo>
                  <a:cubicBezTo>
                    <a:pt x="229" y="15"/>
                    <a:pt x="228" y="12"/>
                    <a:pt x="226" y="12"/>
                  </a:cubicBezTo>
                  <a:cubicBezTo>
                    <a:pt x="225" y="13"/>
                    <a:pt x="225" y="17"/>
                    <a:pt x="221" y="15"/>
                  </a:cubicBezTo>
                  <a:cubicBezTo>
                    <a:pt x="217" y="14"/>
                    <a:pt x="211" y="10"/>
                    <a:pt x="208" y="10"/>
                  </a:cubicBezTo>
                  <a:cubicBezTo>
                    <a:pt x="204" y="10"/>
                    <a:pt x="201" y="10"/>
                    <a:pt x="198" y="8"/>
                  </a:cubicBezTo>
                  <a:cubicBezTo>
                    <a:pt x="195" y="7"/>
                    <a:pt x="192" y="6"/>
                    <a:pt x="191" y="7"/>
                  </a:cubicBezTo>
                  <a:cubicBezTo>
                    <a:pt x="190" y="8"/>
                    <a:pt x="193" y="11"/>
                    <a:pt x="191" y="13"/>
                  </a:cubicBezTo>
                  <a:cubicBezTo>
                    <a:pt x="188" y="16"/>
                    <a:pt x="180" y="18"/>
                    <a:pt x="178" y="16"/>
                  </a:cubicBezTo>
                  <a:cubicBezTo>
                    <a:pt x="176" y="15"/>
                    <a:pt x="174" y="14"/>
                    <a:pt x="172" y="16"/>
                  </a:cubicBezTo>
                  <a:cubicBezTo>
                    <a:pt x="170" y="18"/>
                    <a:pt x="168" y="22"/>
                    <a:pt x="166" y="23"/>
                  </a:cubicBezTo>
                  <a:cubicBezTo>
                    <a:pt x="164" y="23"/>
                    <a:pt x="169" y="27"/>
                    <a:pt x="167" y="28"/>
                  </a:cubicBezTo>
                  <a:cubicBezTo>
                    <a:pt x="166" y="30"/>
                    <a:pt x="164" y="32"/>
                    <a:pt x="163" y="33"/>
                  </a:cubicBezTo>
                  <a:cubicBezTo>
                    <a:pt x="162" y="35"/>
                    <a:pt x="160" y="43"/>
                    <a:pt x="162" y="43"/>
                  </a:cubicBezTo>
                  <a:cubicBezTo>
                    <a:pt x="165" y="44"/>
                    <a:pt x="169" y="44"/>
                    <a:pt x="167" y="46"/>
                  </a:cubicBezTo>
                  <a:cubicBezTo>
                    <a:pt x="166" y="48"/>
                    <a:pt x="171" y="52"/>
                    <a:pt x="168" y="51"/>
                  </a:cubicBezTo>
                  <a:cubicBezTo>
                    <a:pt x="165" y="50"/>
                    <a:pt x="162" y="48"/>
                    <a:pt x="161" y="48"/>
                  </a:cubicBezTo>
                  <a:cubicBezTo>
                    <a:pt x="159" y="48"/>
                    <a:pt x="153" y="47"/>
                    <a:pt x="152" y="47"/>
                  </a:cubicBezTo>
                  <a:cubicBezTo>
                    <a:pt x="151" y="48"/>
                    <a:pt x="150" y="53"/>
                    <a:pt x="148" y="49"/>
                  </a:cubicBezTo>
                  <a:cubicBezTo>
                    <a:pt x="146" y="45"/>
                    <a:pt x="147" y="45"/>
                    <a:pt x="144" y="44"/>
                  </a:cubicBezTo>
                  <a:cubicBezTo>
                    <a:pt x="141" y="42"/>
                    <a:pt x="137" y="37"/>
                    <a:pt x="136" y="37"/>
                  </a:cubicBezTo>
                  <a:cubicBezTo>
                    <a:pt x="134" y="36"/>
                    <a:pt x="128" y="40"/>
                    <a:pt x="126" y="39"/>
                  </a:cubicBezTo>
                  <a:cubicBezTo>
                    <a:pt x="123" y="39"/>
                    <a:pt x="123" y="36"/>
                    <a:pt x="122" y="39"/>
                  </a:cubicBezTo>
                  <a:cubicBezTo>
                    <a:pt x="121" y="41"/>
                    <a:pt x="121" y="44"/>
                    <a:pt x="119" y="44"/>
                  </a:cubicBezTo>
                  <a:cubicBezTo>
                    <a:pt x="117" y="43"/>
                    <a:pt x="117" y="48"/>
                    <a:pt x="116" y="49"/>
                  </a:cubicBezTo>
                  <a:cubicBezTo>
                    <a:pt x="115" y="51"/>
                    <a:pt x="119" y="56"/>
                    <a:pt x="115" y="55"/>
                  </a:cubicBezTo>
                  <a:cubicBezTo>
                    <a:pt x="112" y="55"/>
                    <a:pt x="110" y="52"/>
                    <a:pt x="109" y="53"/>
                  </a:cubicBezTo>
                  <a:cubicBezTo>
                    <a:pt x="108" y="55"/>
                    <a:pt x="108" y="59"/>
                    <a:pt x="108" y="61"/>
                  </a:cubicBezTo>
                  <a:cubicBezTo>
                    <a:pt x="108" y="63"/>
                    <a:pt x="109" y="66"/>
                    <a:pt x="107" y="66"/>
                  </a:cubicBezTo>
                  <a:cubicBezTo>
                    <a:pt x="106" y="66"/>
                    <a:pt x="102" y="64"/>
                    <a:pt x="101" y="65"/>
                  </a:cubicBezTo>
                  <a:cubicBezTo>
                    <a:pt x="101" y="67"/>
                    <a:pt x="101" y="69"/>
                    <a:pt x="102" y="71"/>
                  </a:cubicBezTo>
                  <a:cubicBezTo>
                    <a:pt x="103" y="73"/>
                    <a:pt x="104" y="82"/>
                    <a:pt x="101" y="79"/>
                  </a:cubicBezTo>
                  <a:cubicBezTo>
                    <a:pt x="98" y="76"/>
                    <a:pt x="95" y="69"/>
                    <a:pt x="93" y="70"/>
                  </a:cubicBezTo>
                  <a:cubicBezTo>
                    <a:pt x="91" y="70"/>
                    <a:pt x="85" y="76"/>
                    <a:pt x="85" y="80"/>
                  </a:cubicBezTo>
                  <a:cubicBezTo>
                    <a:pt x="85" y="83"/>
                    <a:pt x="89" y="89"/>
                    <a:pt x="87" y="91"/>
                  </a:cubicBezTo>
                  <a:cubicBezTo>
                    <a:pt x="85" y="94"/>
                    <a:pt x="85" y="99"/>
                    <a:pt x="84" y="101"/>
                  </a:cubicBezTo>
                  <a:cubicBezTo>
                    <a:pt x="83" y="102"/>
                    <a:pt x="80" y="104"/>
                    <a:pt x="77" y="107"/>
                  </a:cubicBezTo>
                  <a:cubicBezTo>
                    <a:pt x="73" y="109"/>
                    <a:pt x="59" y="113"/>
                    <a:pt x="55" y="115"/>
                  </a:cubicBezTo>
                  <a:cubicBezTo>
                    <a:pt x="52" y="118"/>
                    <a:pt x="47" y="121"/>
                    <a:pt x="42" y="121"/>
                  </a:cubicBezTo>
                  <a:cubicBezTo>
                    <a:pt x="37" y="121"/>
                    <a:pt x="24" y="123"/>
                    <a:pt x="22" y="126"/>
                  </a:cubicBezTo>
                  <a:cubicBezTo>
                    <a:pt x="19" y="128"/>
                    <a:pt x="16" y="134"/>
                    <a:pt x="15" y="134"/>
                  </a:cubicBezTo>
                  <a:cubicBezTo>
                    <a:pt x="13" y="134"/>
                    <a:pt x="10" y="144"/>
                    <a:pt x="8" y="143"/>
                  </a:cubicBezTo>
                  <a:cubicBezTo>
                    <a:pt x="7" y="141"/>
                    <a:pt x="9" y="137"/>
                    <a:pt x="7" y="139"/>
                  </a:cubicBezTo>
                  <a:cubicBezTo>
                    <a:pt x="4" y="142"/>
                    <a:pt x="0" y="146"/>
                    <a:pt x="2" y="150"/>
                  </a:cubicBezTo>
                  <a:cubicBezTo>
                    <a:pt x="4" y="155"/>
                    <a:pt x="4" y="158"/>
                    <a:pt x="3" y="160"/>
                  </a:cubicBezTo>
                  <a:cubicBezTo>
                    <a:pt x="3" y="162"/>
                    <a:pt x="1" y="170"/>
                    <a:pt x="3" y="169"/>
                  </a:cubicBezTo>
                  <a:cubicBezTo>
                    <a:pt x="5" y="168"/>
                    <a:pt x="8" y="164"/>
                    <a:pt x="8" y="165"/>
                  </a:cubicBezTo>
                  <a:cubicBezTo>
                    <a:pt x="8" y="166"/>
                    <a:pt x="5" y="169"/>
                    <a:pt x="6" y="173"/>
                  </a:cubicBezTo>
                  <a:cubicBezTo>
                    <a:pt x="8" y="178"/>
                    <a:pt x="8" y="180"/>
                    <a:pt x="11" y="183"/>
                  </a:cubicBezTo>
                  <a:cubicBezTo>
                    <a:pt x="13" y="186"/>
                    <a:pt x="18" y="194"/>
                    <a:pt x="15" y="192"/>
                  </a:cubicBezTo>
                  <a:cubicBezTo>
                    <a:pt x="12" y="191"/>
                    <a:pt x="8" y="187"/>
                    <a:pt x="8" y="189"/>
                  </a:cubicBezTo>
                  <a:cubicBezTo>
                    <a:pt x="9" y="191"/>
                    <a:pt x="11" y="196"/>
                    <a:pt x="9" y="194"/>
                  </a:cubicBezTo>
                  <a:cubicBezTo>
                    <a:pt x="7" y="193"/>
                    <a:pt x="4" y="189"/>
                    <a:pt x="5" y="193"/>
                  </a:cubicBezTo>
                  <a:cubicBezTo>
                    <a:pt x="7" y="197"/>
                    <a:pt x="8" y="203"/>
                    <a:pt x="11" y="205"/>
                  </a:cubicBezTo>
                  <a:cubicBezTo>
                    <a:pt x="14" y="207"/>
                    <a:pt x="19" y="214"/>
                    <a:pt x="20" y="218"/>
                  </a:cubicBezTo>
                  <a:cubicBezTo>
                    <a:pt x="22" y="223"/>
                    <a:pt x="28" y="231"/>
                    <a:pt x="30" y="233"/>
                  </a:cubicBezTo>
                  <a:cubicBezTo>
                    <a:pt x="32" y="235"/>
                    <a:pt x="36" y="244"/>
                    <a:pt x="37" y="248"/>
                  </a:cubicBezTo>
                  <a:cubicBezTo>
                    <a:pt x="38" y="252"/>
                    <a:pt x="44" y="265"/>
                    <a:pt x="48" y="272"/>
                  </a:cubicBezTo>
                  <a:cubicBezTo>
                    <a:pt x="51" y="279"/>
                    <a:pt x="54" y="288"/>
                    <a:pt x="53" y="286"/>
                  </a:cubicBezTo>
                  <a:cubicBezTo>
                    <a:pt x="51" y="285"/>
                    <a:pt x="49" y="280"/>
                    <a:pt x="48" y="285"/>
                  </a:cubicBezTo>
                  <a:cubicBezTo>
                    <a:pt x="47" y="289"/>
                    <a:pt x="48" y="295"/>
                    <a:pt x="46" y="297"/>
                  </a:cubicBezTo>
                  <a:cubicBezTo>
                    <a:pt x="44" y="299"/>
                    <a:pt x="42" y="300"/>
                    <a:pt x="43" y="302"/>
                  </a:cubicBezTo>
                  <a:cubicBezTo>
                    <a:pt x="43" y="305"/>
                    <a:pt x="45" y="309"/>
                    <a:pt x="49" y="310"/>
                  </a:cubicBezTo>
                  <a:cubicBezTo>
                    <a:pt x="53" y="311"/>
                    <a:pt x="56" y="316"/>
                    <a:pt x="61" y="319"/>
                  </a:cubicBezTo>
                  <a:cubicBezTo>
                    <a:pt x="66" y="322"/>
                    <a:pt x="75" y="323"/>
                    <a:pt x="78" y="322"/>
                  </a:cubicBezTo>
                  <a:cubicBezTo>
                    <a:pt x="81" y="321"/>
                    <a:pt x="88" y="314"/>
                    <a:pt x="92" y="313"/>
                  </a:cubicBezTo>
                  <a:cubicBezTo>
                    <a:pt x="96" y="311"/>
                    <a:pt x="100" y="305"/>
                    <a:pt x="103" y="304"/>
                  </a:cubicBezTo>
                  <a:cubicBezTo>
                    <a:pt x="107" y="303"/>
                    <a:pt x="118" y="302"/>
                    <a:pt x="122" y="303"/>
                  </a:cubicBezTo>
                  <a:cubicBezTo>
                    <a:pt x="127" y="305"/>
                    <a:pt x="130" y="307"/>
                    <a:pt x="133" y="305"/>
                  </a:cubicBezTo>
                  <a:cubicBezTo>
                    <a:pt x="135" y="302"/>
                    <a:pt x="135" y="300"/>
                    <a:pt x="138" y="302"/>
                  </a:cubicBezTo>
                  <a:cubicBezTo>
                    <a:pt x="141" y="305"/>
                    <a:pt x="142" y="307"/>
                    <a:pt x="145" y="304"/>
                  </a:cubicBezTo>
                  <a:cubicBezTo>
                    <a:pt x="147" y="301"/>
                    <a:pt x="147" y="290"/>
                    <a:pt x="152" y="289"/>
                  </a:cubicBezTo>
                  <a:cubicBezTo>
                    <a:pt x="157" y="287"/>
                    <a:pt x="170" y="288"/>
                    <a:pt x="180" y="288"/>
                  </a:cubicBezTo>
                  <a:cubicBezTo>
                    <a:pt x="190" y="288"/>
                    <a:pt x="192" y="289"/>
                    <a:pt x="199" y="285"/>
                  </a:cubicBezTo>
                  <a:cubicBezTo>
                    <a:pt x="205" y="281"/>
                    <a:pt x="217" y="277"/>
                    <a:pt x="223" y="276"/>
                  </a:cubicBezTo>
                  <a:cubicBezTo>
                    <a:pt x="229" y="275"/>
                    <a:pt x="234" y="273"/>
                    <a:pt x="238" y="275"/>
                  </a:cubicBezTo>
                  <a:cubicBezTo>
                    <a:pt x="242" y="278"/>
                    <a:pt x="246" y="282"/>
                    <a:pt x="254" y="283"/>
                  </a:cubicBezTo>
                  <a:cubicBezTo>
                    <a:pt x="262" y="283"/>
                    <a:pt x="269" y="284"/>
                    <a:pt x="270" y="286"/>
                  </a:cubicBezTo>
                  <a:cubicBezTo>
                    <a:pt x="271" y="288"/>
                    <a:pt x="268" y="288"/>
                    <a:pt x="270" y="291"/>
                  </a:cubicBezTo>
                  <a:cubicBezTo>
                    <a:pt x="272" y="295"/>
                    <a:pt x="275" y="291"/>
                    <a:pt x="277" y="296"/>
                  </a:cubicBezTo>
                  <a:cubicBezTo>
                    <a:pt x="278" y="301"/>
                    <a:pt x="284" y="307"/>
                    <a:pt x="285" y="309"/>
                  </a:cubicBezTo>
                  <a:cubicBezTo>
                    <a:pt x="286" y="311"/>
                    <a:pt x="289" y="316"/>
                    <a:pt x="291" y="318"/>
                  </a:cubicBezTo>
                  <a:cubicBezTo>
                    <a:pt x="293" y="320"/>
                    <a:pt x="299" y="323"/>
                    <a:pt x="298" y="320"/>
                  </a:cubicBezTo>
                  <a:cubicBezTo>
                    <a:pt x="298" y="317"/>
                    <a:pt x="295" y="317"/>
                    <a:pt x="298" y="314"/>
                  </a:cubicBezTo>
                  <a:cubicBezTo>
                    <a:pt x="300" y="311"/>
                    <a:pt x="298" y="301"/>
                    <a:pt x="303" y="301"/>
                  </a:cubicBezTo>
                  <a:cubicBezTo>
                    <a:pt x="308" y="301"/>
                    <a:pt x="308" y="299"/>
                    <a:pt x="308" y="296"/>
                  </a:cubicBezTo>
                  <a:cubicBezTo>
                    <a:pt x="308" y="294"/>
                    <a:pt x="311" y="290"/>
                    <a:pt x="312" y="291"/>
                  </a:cubicBezTo>
                  <a:cubicBezTo>
                    <a:pt x="313" y="292"/>
                    <a:pt x="315" y="298"/>
                    <a:pt x="314" y="301"/>
                  </a:cubicBezTo>
                  <a:cubicBezTo>
                    <a:pt x="312" y="304"/>
                    <a:pt x="314" y="318"/>
                    <a:pt x="313" y="319"/>
                  </a:cubicBezTo>
                  <a:cubicBezTo>
                    <a:pt x="312" y="320"/>
                    <a:pt x="310" y="320"/>
                    <a:pt x="310" y="323"/>
                  </a:cubicBezTo>
                  <a:cubicBezTo>
                    <a:pt x="309" y="326"/>
                    <a:pt x="312" y="327"/>
                    <a:pt x="314" y="325"/>
                  </a:cubicBezTo>
                  <a:cubicBezTo>
                    <a:pt x="315" y="323"/>
                    <a:pt x="319" y="322"/>
                    <a:pt x="319" y="319"/>
                  </a:cubicBezTo>
                  <a:cubicBezTo>
                    <a:pt x="319" y="316"/>
                    <a:pt x="321" y="310"/>
                    <a:pt x="322" y="312"/>
                  </a:cubicBezTo>
                  <a:cubicBezTo>
                    <a:pt x="323" y="314"/>
                    <a:pt x="326" y="322"/>
                    <a:pt x="329" y="325"/>
                  </a:cubicBezTo>
                  <a:cubicBezTo>
                    <a:pt x="331" y="328"/>
                    <a:pt x="324" y="332"/>
                    <a:pt x="326" y="332"/>
                  </a:cubicBezTo>
                  <a:cubicBezTo>
                    <a:pt x="327" y="332"/>
                    <a:pt x="330" y="334"/>
                    <a:pt x="332" y="332"/>
                  </a:cubicBezTo>
                  <a:cubicBezTo>
                    <a:pt x="334" y="331"/>
                    <a:pt x="332" y="327"/>
                    <a:pt x="337" y="333"/>
                  </a:cubicBezTo>
                  <a:cubicBezTo>
                    <a:pt x="342" y="339"/>
                    <a:pt x="350" y="345"/>
                    <a:pt x="350" y="350"/>
                  </a:cubicBezTo>
                  <a:cubicBezTo>
                    <a:pt x="351" y="355"/>
                    <a:pt x="354" y="360"/>
                    <a:pt x="359" y="364"/>
                  </a:cubicBezTo>
                  <a:cubicBezTo>
                    <a:pt x="363" y="369"/>
                    <a:pt x="362" y="370"/>
                    <a:pt x="370" y="372"/>
                  </a:cubicBezTo>
                  <a:cubicBezTo>
                    <a:pt x="378" y="375"/>
                    <a:pt x="376" y="382"/>
                    <a:pt x="380" y="379"/>
                  </a:cubicBezTo>
                  <a:cubicBezTo>
                    <a:pt x="384" y="376"/>
                    <a:pt x="380" y="373"/>
                    <a:pt x="385" y="376"/>
                  </a:cubicBezTo>
                  <a:cubicBezTo>
                    <a:pt x="389" y="378"/>
                    <a:pt x="399" y="384"/>
                    <a:pt x="401" y="383"/>
                  </a:cubicBezTo>
                  <a:cubicBezTo>
                    <a:pt x="404" y="382"/>
                    <a:pt x="411" y="378"/>
                    <a:pt x="413" y="378"/>
                  </a:cubicBezTo>
                  <a:cubicBezTo>
                    <a:pt x="416" y="377"/>
                    <a:pt x="416" y="369"/>
                    <a:pt x="417" y="369"/>
                  </a:cubicBezTo>
                  <a:cubicBezTo>
                    <a:pt x="418" y="369"/>
                    <a:pt x="419" y="371"/>
                    <a:pt x="425" y="376"/>
                  </a:cubicBezTo>
                  <a:cubicBezTo>
                    <a:pt x="430" y="382"/>
                    <a:pt x="431" y="385"/>
                    <a:pt x="436" y="383"/>
                  </a:cubicBezTo>
                  <a:cubicBezTo>
                    <a:pt x="441" y="382"/>
                    <a:pt x="446" y="385"/>
                    <a:pt x="448" y="381"/>
                  </a:cubicBezTo>
                  <a:cubicBezTo>
                    <a:pt x="451" y="378"/>
                    <a:pt x="448" y="372"/>
                    <a:pt x="454" y="371"/>
                  </a:cubicBezTo>
                  <a:cubicBezTo>
                    <a:pt x="459" y="370"/>
                    <a:pt x="463" y="370"/>
                    <a:pt x="467" y="367"/>
                  </a:cubicBezTo>
                  <a:cubicBezTo>
                    <a:pt x="471" y="365"/>
                    <a:pt x="479" y="368"/>
                    <a:pt x="477" y="363"/>
                  </a:cubicBezTo>
                  <a:cubicBezTo>
                    <a:pt x="476" y="358"/>
                    <a:pt x="473" y="343"/>
                    <a:pt x="474" y="342"/>
                  </a:cubicBezTo>
                  <a:cubicBezTo>
                    <a:pt x="476" y="341"/>
                    <a:pt x="474" y="330"/>
                    <a:pt x="474" y="325"/>
                  </a:cubicBezTo>
                  <a:cubicBezTo>
                    <a:pt x="475" y="320"/>
                    <a:pt x="472" y="314"/>
                    <a:pt x="474" y="311"/>
                  </a:cubicBezTo>
                  <a:cubicBezTo>
                    <a:pt x="477" y="308"/>
                    <a:pt x="479" y="298"/>
                    <a:pt x="482" y="295"/>
                  </a:cubicBezTo>
                  <a:cubicBezTo>
                    <a:pt x="485" y="293"/>
                    <a:pt x="488" y="292"/>
                    <a:pt x="491" y="288"/>
                  </a:cubicBezTo>
                  <a:cubicBezTo>
                    <a:pt x="494" y="284"/>
                    <a:pt x="494" y="254"/>
                    <a:pt x="492" y="247"/>
                  </a:cubicBezTo>
                  <a:cubicBezTo>
                    <a:pt x="491" y="240"/>
                    <a:pt x="492" y="227"/>
                    <a:pt x="488" y="222"/>
                  </a:cubicBezTo>
                  <a:cubicBezTo>
                    <a:pt x="484" y="217"/>
                    <a:pt x="483" y="215"/>
                    <a:pt x="481" y="2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6" name="Freeform 55"/>
            <p:cNvSpPr/>
            <p:nvPr/>
          </p:nvSpPr>
          <p:spPr bwMode="auto">
            <a:xfrm>
              <a:off x="5005" y="2518"/>
              <a:ext cx="65" cy="68"/>
            </a:xfrm>
            <a:custGeom>
              <a:avLst/>
              <a:gdLst>
                <a:gd name="T0" fmla="*/ 45 w 53"/>
                <a:gd name="T1" fmla="*/ 5 h 55"/>
                <a:gd name="T2" fmla="*/ 28 w 53"/>
                <a:gd name="T3" fmla="*/ 7 h 55"/>
                <a:gd name="T4" fmla="*/ 10 w 53"/>
                <a:gd name="T5" fmla="*/ 2 h 55"/>
                <a:gd name="T6" fmla="*/ 1 w 53"/>
                <a:gd name="T7" fmla="*/ 3 h 55"/>
                <a:gd name="T8" fmla="*/ 14 w 53"/>
                <a:gd name="T9" fmla="*/ 26 h 55"/>
                <a:gd name="T10" fmla="*/ 19 w 53"/>
                <a:gd name="T11" fmla="*/ 38 h 55"/>
                <a:gd name="T12" fmla="*/ 39 w 53"/>
                <a:gd name="T13" fmla="*/ 55 h 55"/>
                <a:gd name="T14" fmla="*/ 44 w 53"/>
                <a:gd name="T15" fmla="*/ 43 h 55"/>
                <a:gd name="T16" fmla="*/ 51 w 53"/>
                <a:gd name="T17" fmla="*/ 48 h 55"/>
                <a:gd name="T18" fmla="*/ 50 w 53"/>
                <a:gd name="T19" fmla="*/ 42 h 55"/>
                <a:gd name="T20" fmla="*/ 52 w 53"/>
                <a:gd name="T21" fmla="*/ 30 h 55"/>
                <a:gd name="T22" fmla="*/ 47 w 53"/>
                <a:gd name="T23" fmla="*/ 12 h 55"/>
                <a:gd name="T24" fmla="*/ 45 w 53"/>
                <a:gd name="T25" fmla="*/ 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5">
                  <a:moveTo>
                    <a:pt x="45" y="5"/>
                  </a:moveTo>
                  <a:cubicBezTo>
                    <a:pt x="41" y="1"/>
                    <a:pt x="32" y="6"/>
                    <a:pt x="28" y="7"/>
                  </a:cubicBezTo>
                  <a:cubicBezTo>
                    <a:pt x="25" y="8"/>
                    <a:pt x="17" y="5"/>
                    <a:pt x="10" y="2"/>
                  </a:cubicBezTo>
                  <a:cubicBezTo>
                    <a:pt x="3" y="0"/>
                    <a:pt x="0" y="1"/>
                    <a:pt x="1" y="3"/>
                  </a:cubicBezTo>
                  <a:cubicBezTo>
                    <a:pt x="1" y="5"/>
                    <a:pt x="11" y="22"/>
                    <a:pt x="14" y="26"/>
                  </a:cubicBezTo>
                  <a:cubicBezTo>
                    <a:pt x="17" y="30"/>
                    <a:pt x="18" y="31"/>
                    <a:pt x="19" y="38"/>
                  </a:cubicBezTo>
                  <a:cubicBezTo>
                    <a:pt x="21" y="46"/>
                    <a:pt x="34" y="55"/>
                    <a:pt x="39" y="55"/>
                  </a:cubicBezTo>
                  <a:cubicBezTo>
                    <a:pt x="44" y="55"/>
                    <a:pt x="43" y="46"/>
                    <a:pt x="44" y="43"/>
                  </a:cubicBezTo>
                  <a:cubicBezTo>
                    <a:pt x="45" y="41"/>
                    <a:pt x="48" y="46"/>
                    <a:pt x="51" y="48"/>
                  </a:cubicBezTo>
                  <a:cubicBezTo>
                    <a:pt x="53" y="49"/>
                    <a:pt x="50" y="43"/>
                    <a:pt x="50" y="42"/>
                  </a:cubicBezTo>
                  <a:cubicBezTo>
                    <a:pt x="49" y="40"/>
                    <a:pt x="51" y="33"/>
                    <a:pt x="52" y="30"/>
                  </a:cubicBezTo>
                  <a:cubicBezTo>
                    <a:pt x="53" y="28"/>
                    <a:pt x="50" y="16"/>
                    <a:pt x="47" y="12"/>
                  </a:cubicBezTo>
                  <a:cubicBezTo>
                    <a:pt x="45" y="8"/>
                    <a:pt x="48" y="8"/>
                    <a:pt x="4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7" name="Freeform 56"/>
            <p:cNvSpPr/>
            <p:nvPr/>
          </p:nvSpPr>
          <p:spPr bwMode="auto">
            <a:xfrm>
              <a:off x="5355" y="2514"/>
              <a:ext cx="82" cy="147"/>
            </a:xfrm>
            <a:custGeom>
              <a:avLst/>
              <a:gdLst>
                <a:gd name="T0" fmla="*/ 56 w 67"/>
                <a:gd name="T1" fmla="*/ 9 h 120"/>
                <a:gd name="T2" fmla="*/ 51 w 67"/>
                <a:gd name="T3" fmla="*/ 13 h 120"/>
                <a:gd name="T4" fmla="*/ 47 w 67"/>
                <a:gd name="T5" fmla="*/ 7 h 120"/>
                <a:gd name="T6" fmla="*/ 42 w 67"/>
                <a:gd name="T7" fmla="*/ 3 h 120"/>
                <a:gd name="T8" fmla="*/ 34 w 67"/>
                <a:gd name="T9" fmla="*/ 6 h 120"/>
                <a:gd name="T10" fmla="*/ 32 w 67"/>
                <a:gd name="T11" fmla="*/ 23 h 120"/>
                <a:gd name="T12" fmla="*/ 32 w 67"/>
                <a:gd name="T13" fmla="*/ 36 h 120"/>
                <a:gd name="T14" fmla="*/ 22 w 67"/>
                <a:gd name="T15" fmla="*/ 56 h 120"/>
                <a:gd name="T16" fmla="*/ 11 w 67"/>
                <a:gd name="T17" fmla="*/ 68 h 120"/>
                <a:gd name="T18" fmla="*/ 8 w 67"/>
                <a:gd name="T19" fmla="*/ 83 h 120"/>
                <a:gd name="T20" fmla="*/ 4 w 67"/>
                <a:gd name="T21" fmla="*/ 92 h 120"/>
                <a:gd name="T22" fmla="*/ 1 w 67"/>
                <a:gd name="T23" fmla="*/ 102 h 120"/>
                <a:gd name="T24" fmla="*/ 17 w 67"/>
                <a:gd name="T25" fmla="*/ 110 h 120"/>
                <a:gd name="T26" fmla="*/ 23 w 67"/>
                <a:gd name="T27" fmla="*/ 116 h 120"/>
                <a:gd name="T28" fmla="*/ 37 w 67"/>
                <a:gd name="T29" fmla="*/ 117 h 120"/>
                <a:gd name="T30" fmla="*/ 45 w 67"/>
                <a:gd name="T31" fmla="*/ 107 h 120"/>
                <a:gd name="T32" fmla="*/ 48 w 67"/>
                <a:gd name="T33" fmla="*/ 93 h 120"/>
                <a:gd name="T34" fmla="*/ 45 w 67"/>
                <a:gd name="T35" fmla="*/ 77 h 120"/>
                <a:gd name="T36" fmla="*/ 58 w 67"/>
                <a:gd name="T37" fmla="*/ 63 h 120"/>
                <a:gd name="T38" fmla="*/ 65 w 67"/>
                <a:gd name="T39" fmla="*/ 63 h 120"/>
                <a:gd name="T40" fmla="*/ 61 w 67"/>
                <a:gd name="T41" fmla="*/ 51 h 120"/>
                <a:gd name="T42" fmla="*/ 64 w 67"/>
                <a:gd name="T43" fmla="*/ 34 h 120"/>
                <a:gd name="T44" fmla="*/ 60 w 67"/>
                <a:gd name="T45" fmla="*/ 16 h 120"/>
                <a:gd name="T46" fmla="*/ 56 w 67"/>
                <a:gd name="T47" fmla="*/ 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120">
                  <a:moveTo>
                    <a:pt x="56" y="9"/>
                  </a:moveTo>
                  <a:cubicBezTo>
                    <a:pt x="54" y="7"/>
                    <a:pt x="51" y="11"/>
                    <a:pt x="51" y="13"/>
                  </a:cubicBezTo>
                  <a:cubicBezTo>
                    <a:pt x="50" y="15"/>
                    <a:pt x="48" y="10"/>
                    <a:pt x="47" y="7"/>
                  </a:cubicBezTo>
                  <a:cubicBezTo>
                    <a:pt x="45" y="4"/>
                    <a:pt x="43" y="6"/>
                    <a:pt x="42" y="3"/>
                  </a:cubicBezTo>
                  <a:cubicBezTo>
                    <a:pt x="40" y="0"/>
                    <a:pt x="35" y="1"/>
                    <a:pt x="34" y="6"/>
                  </a:cubicBezTo>
                  <a:cubicBezTo>
                    <a:pt x="33" y="11"/>
                    <a:pt x="34" y="21"/>
                    <a:pt x="32" y="23"/>
                  </a:cubicBezTo>
                  <a:cubicBezTo>
                    <a:pt x="30" y="25"/>
                    <a:pt x="30" y="29"/>
                    <a:pt x="32" y="36"/>
                  </a:cubicBezTo>
                  <a:cubicBezTo>
                    <a:pt x="33" y="42"/>
                    <a:pt x="23" y="51"/>
                    <a:pt x="22" y="56"/>
                  </a:cubicBezTo>
                  <a:cubicBezTo>
                    <a:pt x="20" y="62"/>
                    <a:pt x="15" y="67"/>
                    <a:pt x="11" y="68"/>
                  </a:cubicBezTo>
                  <a:cubicBezTo>
                    <a:pt x="7" y="69"/>
                    <a:pt x="11" y="80"/>
                    <a:pt x="8" y="83"/>
                  </a:cubicBezTo>
                  <a:cubicBezTo>
                    <a:pt x="6" y="86"/>
                    <a:pt x="5" y="89"/>
                    <a:pt x="4" y="92"/>
                  </a:cubicBezTo>
                  <a:cubicBezTo>
                    <a:pt x="2" y="94"/>
                    <a:pt x="0" y="98"/>
                    <a:pt x="1" y="102"/>
                  </a:cubicBezTo>
                  <a:cubicBezTo>
                    <a:pt x="1" y="106"/>
                    <a:pt x="15" y="110"/>
                    <a:pt x="17" y="110"/>
                  </a:cubicBezTo>
                  <a:cubicBezTo>
                    <a:pt x="20" y="109"/>
                    <a:pt x="20" y="112"/>
                    <a:pt x="23" y="116"/>
                  </a:cubicBezTo>
                  <a:cubicBezTo>
                    <a:pt x="26" y="120"/>
                    <a:pt x="34" y="119"/>
                    <a:pt x="37" y="117"/>
                  </a:cubicBezTo>
                  <a:cubicBezTo>
                    <a:pt x="39" y="116"/>
                    <a:pt x="43" y="110"/>
                    <a:pt x="45" y="107"/>
                  </a:cubicBezTo>
                  <a:cubicBezTo>
                    <a:pt x="47" y="104"/>
                    <a:pt x="48" y="97"/>
                    <a:pt x="48" y="93"/>
                  </a:cubicBezTo>
                  <a:cubicBezTo>
                    <a:pt x="48" y="90"/>
                    <a:pt x="45" y="79"/>
                    <a:pt x="45" y="77"/>
                  </a:cubicBezTo>
                  <a:cubicBezTo>
                    <a:pt x="44" y="74"/>
                    <a:pt x="56" y="66"/>
                    <a:pt x="58" y="63"/>
                  </a:cubicBezTo>
                  <a:cubicBezTo>
                    <a:pt x="59" y="60"/>
                    <a:pt x="64" y="64"/>
                    <a:pt x="65" y="63"/>
                  </a:cubicBezTo>
                  <a:cubicBezTo>
                    <a:pt x="67" y="62"/>
                    <a:pt x="62" y="56"/>
                    <a:pt x="61" y="51"/>
                  </a:cubicBezTo>
                  <a:cubicBezTo>
                    <a:pt x="61" y="46"/>
                    <a:pt x="63" y="38"/>
                    <a:pt x="64" y="34"/>
                  </a:cubicBezTo>
                  <a:cubicBezTo>
                    <a:pt x="66" y="29"/>
                    <a:pt x="62" y="22"/>
                    <a:pt x="60" y="16"/>
                  </a:cubicBezTo>
                  <a:cubicBezTo>
                    <a:pt x="58" y="9"/>
                    <a:pt x="58" y="10"/>
                    <a:pt x="5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8" name="Freeform 57"/>
            <p:cNvSpPr/>
            <p:nvPr/>
          </p:nvSpPr>
          <p:spPr bwMode="auto">
            <a:xfrm>
              <a:off x="5356" y="2384"/>
              <a:ext cx="114" cy="152"/>
            </a:xfrm>
            <a:custGeom>
              <a:avLst/>
              <a:gdLst>
                <a:gd name="T0" fmla="*/ 83 w 93"/>
                <a:gd name="T1" fmla="*/ 57 h 124"/>
                <a:gd name="T2" fmla="*/ 74 w 93"/>
                <a:gd name="T3" fmla="*/ 60 h 124"/>
                <a:gd name="T4" fmla="*/ 58 w 93"/>
                <a:gd name="T5" fmla="*/ 49 h 124"/>
                <a:gd name="T6" fmla="*/ 47 w 93"/>
                <a:gd name="T7" fmla="*/ 31 h 124"/>
                <a:gd name="T8" fmla="*/ 50 w 93"/>
                <a:gd name="T9" fmla="*/ 41 h 124"/>
                <a:gd name="T10" fmla="*/ 51 w 93"/>
                <a:gd name="T11" fmla="*/ 48 h 124"/>
                <a:gd name="T12" fmla="*/ 40 w 93"/>
                <a:gd name="T13" fmla="*/ 40 h 124"/>
                <a:gd name="T14" fmla="*/ 35 w 93"/>
                <a:gd name="T15" fmla="*/ 27 h 124"/>
                <a:gd name="T16" fmla="*/ 22 w 93"/>
                <a:gd name="T17" fmla="*/ 14 h 124"/>
                <a:gd name="T18" fmla="*/ 4 w 93"/>
                <a:gd name="T19" fmla="*/ 2 h 124"/>
                <a:gd name="T20" fmla="*/ 18 w 93"/>
                <a:gd name="T21" fmla="*/ 22 h 124"/>
                <a:gd name="T22" fmla="*/ 36 w 93"/>
                <a:gd name="T23" fmla="*/ 42 h 124"/>
                <a:gd name="T24" fmla="*/ 42 w 93"/>
                <a:gd name="T25" fmla="*/ 48 h 124"/>
                <a:gd name="T26" fmla="*/ 46 w 93"/>
                <a:gd name="T27" fmla="*/ 55 h 124"/>
                <a:gd name="T28" fmla="*/ 48 w 93"/>
                <a:gd name="T29" fmla="*/ 69 h 124"/>
                <a:gd name="T30" fmla="*/ 44 w 93"/>
                <a:gd name="T31" fmla="*/ 85 h 124"/>
                <a:gd name="T32" fmla="*/ 66 w 93"/>
                <a:gd name="T33" fmla="*/ 100 h 124"/>
                <a:gd name="T34" fmla="*/ 66 w 93"/>
                <a:gd name="T35" fmla="*/ 119 h 124"/>
                <a:gd name="T36" fmla="*/ 79 w 93"/>
                <a:gd name="T37" fmla="*/ 123 h 124"/>
                <a:gd name="T38" fmla="*/ 81 w 93"/>
                <a:gd name="T39" fmla="*/ 112 h 124"/>
                <a:gd name="T40" fmla="*/ 89 w 93"/>
                <a:gd name="T41" fmla="*/ 94 h 124"/>
                <a:gd name="T42" fmla="*/ 86 w 93"/>
                <a:gd name="T43" fmla="*/ 84 h 124"/>
                <a:gd name="T44" fmla="*/ 91 w 93"/>
                <a:gd name="T45" fmla="*/ 77 h 124"/>
                <a:gd name="T46" fmla="*/ 92 w 93"/>
                <a:gd name="T47" fmla="*/ 61 h 124"/>
                <a:gd name="T48" fmla="*/ 83 w 93"/>
                <a:gd name="T49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3" h="124">
                  <a:moveTo>
                    <a:pt x="83" y="57"/>
                  </a:moveTo>
                  <a:cubicBezTo>
                    <a:pt x="80" y="60"/>
                    <a:pt x="81" y="63"/>
                    <a:pt x="74" y="60"/>
                  </a:cubicBezTo>
                  <a:cubicBezTo>
                    <a:pt x="67" y="57"/>
                    <a:pt x="60" y="52"/>
                    <a:pt x="58" y="49"/>
                  </a:cubicBezTo>
                  <a:cubicBezTo>
                    <a:pt x="56" y="46"/>
                    <a:pt x="49" y="33"/>
                    <a:pt x="47" y="31"/>
                  </a:cubicBezTo>
                  <a:cubicBezTo>
                    <a:pt x="45" y="29"/>
                    <a:pt x="47" y="37"/>
                    <a:pt x="50" y="41"/>
                  </a:cubicBezTo>
                  <a:cubicBezTo>
                    <a:pt x="54" y="45"/>
                    <a:pt x="52" y="47"/>
                    <a:pt x="51" y="48"/>
                  </a:cubicBezTo>
                  <a:cubicBezTo>
                    <a:pt x="50" y="50"/>
                    <a:pt x="44" y="45"/>
                    <a:pt x="40" y="40"/>
                  </a:cubicBezTo>
                  <a:cubicBezTo>
                    <a:pt x="37" y="35"/>
                    <a:pt x="36" y="31"/>
                    <a:pt x="35" y="27"/>
                  </a:cubicBezTo>
                  <a:cubicBezTo>
                    <a:pt x="34" y="23"/>
                    <a:pt x="26" y="16"/>
                    <a:pt x="22" y="14"/>
                  </a:cubicBezTo>
                  <a:cubicBezTo>
                    <a:pt x="17" y="13"/>
                    <a:pt x="8" y="4"/>
                    <a:pt x="4" y="2"/>
                  </a:cubicBezTo>
                  <a:cubicBezTo>
                    <a:pt x="0" y="0"/>
                    <a:pt x="13" y="17"/>
                    <a:pt x="18" y="22"/>
                  </a:cubicBezTo>
                  <a:cubicBezTo>
                    <a:pt x="22" y="26"/>
                    <a:pt x="32" y="40"/>
                    <a:pt x="36" y="42"/>
                  </a:cubicBezTo>
                  <a:cubicBezTo>
                    <a:pt x="40" y="44"/>
                    <a:pt x="43" y="46"/>
                    <a:pt x="42" y="48"/>
                  </a:cubicBezTo>
                  <a:cubicBezTo>
                    <a:pt x="40" y="51"/>
                    <a:pt x="40" y="51"/>
                    <a:pt x="46" y="55"/>
                  </a:cubicBezTo>
                  <a:cubicBezTo>
                    <a:pt x="52" y="59"/>
                    <a:pt x="46" y="62"/>
                    <a:pt x="48" y="69"/>
                  </a:cubicBezTo>
                  <a:cubicBezTo>
                    <a:pt x="50" y="76"/>
                    <a:pt x="44" y="82"/>
                    <a:pt x="44" y="85"/>
                  </a:cubicBezTo>
                  <a:cubicBezTo>
                    <a:pt x="43" y="88"/>
                    <a:pt x="60" y="95"/>
                    <a:pt x="66" y="100"/>
                  </a:cubicBezTo>
                  <a:cubicBezTo>
                    <a:pt x="71" y="104"/>
                    <a:pt x="65" y="117"/>
                    <a:pt x="66" y="119"/>
                  </a:cubicBezTo>
                  <a:cubicBezTo>
                    <a:pt x="70" y="123"/>
                    <a:pt x="76" y="124"/>
                    <a:pt x="79" y="123"/>
                  </a:cubicBezTo>
                  <a:cubicBezTo>
                    <a:pt x="82" y="123"/>
                    <a:pt x="82" y="116"/>
                    <a:pt x="81" y="112"/>
                  </a:cubicBezTo>
                  <a:cubicBezTo>
                    <a:pt x="80" y="108"/>
                    <a:pt x="87" y="98"/>
                    <a:pt x="89" y="94"/>
                  </a:cubicBezTo>
                  <a:cubicBezTo>
                    <a:pt x="90" y="91"/>
                    <a:pt x="84" y="86"/>
                    <a:pt x="86" y="84"/>
                  </a:cubicBezTo>
                  <a:cubicBezTo>
                    <a:pt x="88" y="82"/>
                    <a:pt x="90" y="80"/>
                    <a:pt x="91" y="77"/>
                  </a:cubicBezTo>
                  <a:cubicBezTo>
                    <a:pt x="91" y="74"/>
                    <a:pt x="93" y="64"/>
                    <a:pt x="92" y="61"/>
                  </a:cubicBezTo>
                  <a:cubicBezTo>
                    <a:pt x="91" y="57"/>
                    <a:pt x="87" y="55"/>
                    <a:pt x="83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9" name="Freeform 58"/>
            <p:cNvSpPr/>
            <p:nvPr/>
          </p:nvSpPr>
          <p:spPr bwMode="auto">
            <a:xfrm>
              <a:off x="1049" y="716"/>
              <a:ext cx="1365" cy="2125"/>
            </a:xfrm>
            <a:custGeom>
              <a:avLst/>
              <a:gdLst>
                <a:gd name="T0" fmla="*/ 953 w 1115"/>
                <a:gd name="T1" fmla="*/ 888 h 1734"/>
                <a:gd name="T2" fmla="*/ 918 w 1115"/>
                <a:gd name="T3" fmla="*/ 866 h 1734"/>
                <a:gd name="T4" fmla="*/ 860 w 1115"/>
                <a:gd name="T5" fmla="*/ 821 h 1734"/>
                <a:gd name="T6" fmla="*/ 712 w 1115"/>
                <a:gd name="T7" fmla="*/ 814 h 1734"/>
                <a:gd name="T8" fmla="*/ 621 w 1115"/>
                <a:gd name="T9" fmla="*/ 819 h 1734"/>
                <a:gd name="T10" fmla="*/ 632 w 1115"/>
                <a:gd name="T11" fmla="*/ 767 h 1734"/>
                <a:gd name="T12" fmla="*/ 577 w 1115"/>
                <a:gd name="T13" fmla="*/ 759 h 1734"/>
                <a:gd name="T14" fmla="*/ 606 w 1115"/>
                <a:gd name="T15" fmla="*/ 702 h 1734"/>
                <a:gd name="T16" fmla="*/ 508 w 1115"/>
                <a:gd name="T17" fmla="*/ 674 h 1734"/>
                <a:gd name="T18" fmla="*/ 554 w 1115"/>
                <a:gd name="T19" fmla="*/ 617 h 1734"/>
                <a:gd name="T20" fmla="*/ 683 w 1115"/>
                <a:gd name="T21" fmla="*/ 654 h 1734"/>
                <a:gd name="T22" fmla="*/ 772 w 1115"/>
                <a:gd name="T23" fmla="*/ 526 h 1734"/>
                <a:gd name="T24" fmla="*/ 881 w 1115"/>
                <a:gd name="T25" fmla="*/ 434 h 1734"/>
                <a:gd name="T26" fmla="*/ 901 w 1115"/>
                <a:gd name="T27" fmla="*/ 445 h 1734"/>
                <a:gd name="T28" fmla="*/ 882 w 1115"/>
                <a:gd name="T29" fmla="*/ 387 h 1734"/>
                <a:gd name="T30" fmla="*/ 999 w 1115"/>
                <a:gd name="T31" fmla="*/ 320 h 1734"/>
                <a:gd name="T32" fmla="*/ 952 w 1115"/>
                <a:gd name="T33" fmla="*/ 250 h 1734"/>
                <a:gd name="T34" fmla="*/ 899 w 1115"/>
                <a:gd name="T35" fmla="*/ 229 h 1734"/>
                <a:gd name="T36" fmla="*/ 821 w 1115"/>
                <a:gd name="T37" fmla="*/ 213 h 1734"/>
                <a:gd name="T38" fmla="*/ 787 w 1115"/>
                <a:gd name="T39" fmla="*/ 344 h 1734"/>
                <a:gd name="T40" fmla="*/ 672 w 1115"/>
                <a:gd name="T41" fmla="*/ 274 h 1734"/>
                <a:gd name="T42" fmla="*/ 717 w 1115"/>
                <a:gd name="T43" fmla="*/ 175 h 1734"/>
                <a:gd name="T44" fmla="*/ 769 w 1115"/>
                <a:gd name="T45" fmla="*/ 112 h 1734"/>
                <a:gd name="T46" fmla="*/ 823 w 1115"/>
                <a:gd name="T47" fmla="*/ 72 h 1734"/>
                <a:gd name="T48" fmla="*/ 795 w 1115"/>
                <a:gd name="T49" fmla="*/ 68 h 1734"/>
                <a:gd name="T50" fmla="*/ 748 w 1115"/>
                <a:gd name="T51" fmla="*/ 57 h 1734"/>
                <a:gd name="T52" fmla="*/ 705 w 1115"/>
                <a:gd name="T53" fmla="*/ 42 h 1734"/>
                <a:gd name="T54" fmla="*/ 688 w 1115"/>
                <a:gd name="T55" fmla="*/ 80 h 1734"/>
                <a:gd name="T56" fmla="*/ 586 w 1115"/>
                <a:gd name="T57" fmla="*/ 76 h 1734"/>
                <a:gd name="T58" fmla="*/ 549 w 1115"/>
                <a:gd name="T59" fmla="*/ 88 h 1734"/>
                <a:gd name="T60" fmla="*/ 459 w 1115"/>
                <a:gd name="T61" fmla="*/ 47 h 1734"/>
                <a:gd name="T62" fmla="*/ 396 w 1115"/>
                <a:gd name="T63" fmla="*/ 44 h 1734"/>
                <a:gd name="T64" fmla="*/ 310 w 1115"/>
                <a:gd name="T65" fmla="*/ 49 h 1734"/>
                <a:gd name="T66" fmla="*/ 188 w 1115"/>
                <a:gd name="T67" fmla="*/ 19 h 1734"/>
                <a:gd name="T68" fmla="*/ 77 w 1115"/>
                <a:gd name="T69" fmla="*/ 101 h 1734"/>
                <a:gd name="T70" fmla="*/ 53 w 1115"/>
                <a:gd name="T71" fmla="*/ 117 h 1734"/>
                <a:gd name="T72" fmla="*/ 63 w 1115"/>
                <a:gd name="T73" fmla="*/ 170 h 1734"/>
                <a:gd name="T74" fmla="*/ 35 w 1115"/>
                <a:gd name="T75" fmla="*/ 229 h 1734"/>
                <a:gd name="T76" fmla="*/ 37 w 1115"/>
                <a:gd name="T77" fmla="*/ 279 h 1734"/>
                <a:gd name="T78" fmla="*/ 120 w 1115"/>
                <a:gd name="T79" fmla="*/ 229 h 1734"/>
                <a:gd name="T80" fmla="*/ 176 w 1115"/>
                <a:gd name="T81" fmla="*/ 221 h 1734"/>
                <a:gd name="T82" fmla="*/ 270 w 1115"/>
                <a:gd name="T83" fmla="*/ 247 h 1734"/>
                <a:gd name="T84" fmla="*/ 312 w 1115"/>
                <a:gd name="T85" fmla="*/ 301 h 1734"/>
                <a:gd name="T86" fmla="*/ 334 w 1115"/>
                <a:gd name="T87" fmla="*/ 361 h 1734"/>
                <a:gd name="T88" fmla="*/ 330 w 1115"/>
                <a:gd name="T89" fmla="*/ 391 h 1734"/>
                <a:gd name="T90" fmla="*/ 337 w 1115"/>
                <a:gd name="T91" fmla="*/ 571 h 1734"/>
                <a:gd name="T92" fmla="*/ 365 w 1115"/>
                <a:gd name="T93" fmla="*/ 665 h 1734"/>
                <a:gd name="T94" fmla="*/ 378 w 1115"/>
                <a:gd name="T95" fmla="*/ 625 h 1734"/>
                <a:gd name="T96" fmla="*/ 536 w 1115"/>
                <a:gd name="T97" fmla="*/ 773 h 1734"/>
                <a:gd name="T98" fmla="*/ 581 w 1115"/>
                <a:gd name="T99" fmla="*/ 788 h 1734"/>
                <a:gd name="T100" fmla="*/ 597 w 1115"/>
                <a:gd name="T101" fmla="*/ 814 h 1734"/>
                <a:gd name="T102" fmla="*/ 675 w 1115"/>
                <a:gd name="T103" fmla="*/ 855 h 1734"/>
                <a:gd name="T104" fmla="*/ 616 w 1115"/>
                <a:gd name="T105" fmla="*/ 944 h 1734"/>
                <a:gd name="T106" fmla="*/ 634 w 1115"/>
                <a:gd name="T107" fmla="*/ 1097 h 1734"/>
                <a:gd name="T108" fmla="*/ 633 w 1115"/>
                <a:gd name="T109" fmla="*/ 1297 h 1734"/>
                <a:gd name="T110" fmla="*/ 561 w 1115"/>
                <a:gd name="T111" fmla="*/ 1528 h 1734"/>
                <a:gd name="T112" fmla="*/ 518 w 1115"/>
                <a:gd name="T113" fmla="*/ 1654 h 1734"/>
                <a:gd name="T114" fmla="*/ 571 w 1115"/>
                <a:gd name="T115" fmla="*/ 1706 h 1734"/>
                <a:gd name="T116" fmla="*/ 597 w 1115"/>
                <a:gd name="T117" fmla="*/ 1660 h 1734"/>
                <a:gd name="T118" fmla="*/ 718 w 1115"/>
                <a:gd name="T119" fmla="*/ 1440 h 1734"/>
                <a:gd name="T120" fmla="*/ 843 w 1115"/>
                <a:gd name="T121" fmla="*/ 1351 h 1734"/>
                <a:gd name="T122" fmla="*/ 944 w 1115"/>
                <a:gd name="T123" fmla="*/ 1212 h 1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15" h="1734">
                  <a:moveTo>
                    <a:pt x="1111" y="984"/>
                  </a:moveTo>
                  <a:cubicBezTo>
                    <a:pt x="1108" y="983"/>
                    <a:pt x="1103" y="979"/>
                    <a:pt x="1096" y="979"/>
                  </a:cubicBezTo>
                  <a:cubicBezTo>
                    <a:pt x="1089" y="978"/>
                    <a:pt x="1082" y="978"/>
                    <a:pt x="1078" y="974"/>
                  </a:cubicBezTo>
                  <a:cubicBezTo>
                    <a:pt x="1075" y="971"/>
                    <a:pt x="1071" y="963"/>
                    <a:pt x="1062" y="962"/>
                  </a:cubicBezTo>
                  <a:cubicBezTo>
                    <a:pt x="1053" y="961"/>
                    <a:pt x="1042" y="962"/>
                    <a:pt x="1038" y="961"/>
                  </a:cubicBezTo>
                  <a:cubicBezTo>
                    <a:pt x="1033" y="959"/>
                    <a:pt x="1032" y="956"/>
                    <a:pt x="1026" y="956"/>
                  </a:cubicBezTo>
                  <a:cubicBezTo>
                    <a:pt x="1020" y="956"/>
                    <a:pt x="1016" y="957"/>
                    <a:pt x="1014" y="955"/>
                  </a:cubicBezTo>
                  <a:cubicBezTo>
                    <a:pt x="1013" y="954"/>
                    <a:pt x="1012" y="950"/>
                    <a:pt x="1008" y="948"/>
                  </a:cubicBezTo>
                  <a:cubicBezTo>
                    <a:pt x="1005" y="947"/>
                    <a:pt x="994" y="941"/>
                    <a:pt x="991" y="940"/>
                  </a:cubicBezTo>
                  <a:cubicBezTo>
                    <a:pt x="988" y="938"/>
                    <a:pt x="985" y="934"/>
                    <a:pt x="981" y="936"/>
                  </a:cubicBezTo>
                  <a:cubicBezTo>
                    <a:pt x="977" y="939"/>
                    <a:pt x="970" y="951"/>
                    <a:pt x="967" y="951"/>
                  </a:cubicBezTo>
                  <a:cubicBezTo>
                    <a:pt x="965" y="951"/>
                    <a:pt x="976" y="939"/>
                    <a:pt x="976" y="938"/>
                  </a:cubicBezTo>
                  <a:cubicBezTo>
                    <a:pt x="976" y="938"/>
                    <a:pt x="976" y="932"/>
                    <a:pt x="971" y="932"/>
                  </a:cubicBezTo>
                  <a:cubicBezTo>
                    <a:pt x="967" y="932"/>
                    <a:pt x="962" y="934"/>
                    <a:pt x="961" y="933"/>
                  </a:cubicBezTo>
                  <a:cubicBezTo>
                    <a:pt x="959" y="931"/>
                    <a:pt x="959" y="925"/>
                    <a:pt x="956" y="928"/>
                  </a:cubicBezTo>
                  <a:cubicBezTo>
                    <a:pt x="952" y="931"/>
                    <a:pt x="949" y="936"/>
                    <a:pt x="948" y="933"/>
                  </a:cubicBezTo>
                  <a:cubicBezTo>
                    <a:pt x="947" y="931"/>
                    <a:pt x="955" y="927"/>
                    <a:pt x="957" y="926"/>
                  </a:cubicBezTo>
                  <a:cubicBezTo>
                    <a:pt x="959" y="924"/>
                    <a:pt x="962" y="917"/>
                    <a:pt x="962" y="915"/>
                  </a:cubicBezTo>
                  <a:cubicBezTo>
                    <a:pt x="961" y="913"/>
                    <a:pt x="960" y="912"/>
                    <a:pt x="958" y="908"/>
                  </a:cubicBezTo>
                  <a:cubicBezTo>
                    <a:pt x="956" y="904"/>
                    <a:pt x="954" y="892"/>
                    <a:pt x="953" y="888"/>
                  </a:cubicBezTo>
                  <a:cubicBezTo>
                    <a:pt x="952" y="887"/>
                    <a:pt x="952" y="886"/>
                    <a:pt x="951" y="886"/>
                  </a:cubicBezTo>
                  <a:cubicBezTo>
                    <a:pt x="951" y="885"/>
                    <a:pt x="951" y="885"/>
                    <a:pt x="951" y="885"/>
                  </a:cubicBezTo>
                  <a:cubicBezTo>
                    <a:pt x="950" y="885"/>
                    <a:pt x="950" y="885"/>
                    <a:pt x="950" y="885"/>
                  </a:cubicBezTo>
                  <a:cubicBezTo>
                    <a:pt x="950" y="884"/>
                    <a:pt x="949" y="884"/>
                    <a:pt x="948" y="883"/>
                  </a:cubicBezTo>
                  <a:cubicBezTo>
                    <a:pt x="948" y="882"/>
                    <a:pt x="947" y="882"/>
                    <a:pt x="947" y="882"/>
                  </a:cubicBezTo>
                  <a:cubicBezTo>
                    <a:pt x="947" y="881"/>
                    <a:pt x="946" y="881"/>
                    <a:pt x="946" y="881"/>
                  </a:cubicBezTo>
                  <a:cubicBezTo>
                    <a:pt x="945" y="880"/>
                    <a:pt x="944" y="879"/>
                    <a:pt x="943" y="879"/>
                  </a:cubicBezTo>
                  <a:cubicBezTo>
                    <a:pt x="943" y="878"/>
                    <a:pt x="942" y="878"/>
                    <a:pt x="942" y="878"/>
                  </a:cubicBezTo>
                  <a:cubicBezTo>
                    <a:pt x="942" y="878"/>
                    <a:pt x="941" y="877"/>
                    <a:pt x="941" y="877"/>
                  </a:cubicBezTo>
                  <a:cubicBezTo>
                    <a:pt x="941" y="877"/>
                    <a:pt x="940" y="877"/>
                    <a:pt x="940" y="876"/>
                  </a:cubicBezTo>
                  <a:cubicBezTo>
                    <a:pt x="939" y="876"/>
                    <a:pt x="939" y="876"/>
                    <a:pt x="939" y="876"/>
                  </a:cubicBezTo>
                  <a:cubicBezTo>
                    <a:pt x="938" y="875"/>
                    <a:pt x="937" y="874"/>
                    <a:pt x="936" y="874"/>
                  </a:cubicBezTo>
                  <a:cubicBezTo>
                    <a:pt x="936" y="874"/>
                    <a:pt x="936" y="874"/>
                    <a:pt x="936" y="874"/>
                  </a:cubicBezTo>
                  <a:cubicBezTo>
                    <a:pt x="935" y="873"/>
                    <a:pt x="934" y="872"/>
                    <a:pt x="932" y="872"/>
                  </a:cubicBezTo>
                  <a:cubicBezTo>
                    <a:pt x="932" y="871"/>
                    <a:pt x="932" y="871"/>
                    <a:pt x="931" y="871"/>
                  </a:cubicBezTo>
                  <a:cubicBezTo>
                    <a:pt x="930" y="871"/>
                    <a:pt x="930" y="870"/>
                    <a:pt x="929" y="870"/>
                  </a:cubicBezTo>
                  <a:cubicBezTo>
                    <a:pt x="928" y="869"/>
                    <a:pt x="928" y="869"/>
                    <a:pt x="928" y="869"/>
                  </a:cubicBezTo>
                  <a:cubicBezTo>
                    <a:pt x="927" y="869"/>
                    <a:pt x="926" y="868"/>
                    <a:pt x="925" y="868"/>
                  </a:cubicBezTo>
                  <a:cubicBezTo>
                    <a:pt x="923" y="867"/>
                    <a:pt x="922" y="867"/>
                    <a:pt x="921" y="866"/>
                  </a:cubicBezTo>
                  <a:cubicBezTo>
                    <a:pt x="919" y="866"/>
                    <a:pt x="919" y="866"/>
                    <a:pt x="918" y="866"/>
                  </a:cubicBezTo>
                  <a:cubicBezTo>
                    <a:pt x="912" y="866"/>
                    <a:pt x="905" y="868"/>
                    <a:pt x="899" y="866"/>
                  </a:cubicBezTo>
                  <a:cubicBezTo>
                    <a:pt x="898" y="866"/>
                    <a:pt x="897" y="866"/>
                    <a:pt x="897" y="865"/>
                  </a:cubicBezTo>
                  <a:cubicBezTo>
                    <a:pt x="896" y="865"/>
                    <a:pt x="896" y="865"/>
                    <a:pt x="895" y="865"/>
                  </a:cubicBezTo>
                  <a:cubicBezTo>
                    <a:pt x="895" y="864"/>
                    <a:pt x="895" y="864"/>
                    <a:pt x="895" y="864"/>
                  </a:cubicBezTo>
                  <a:cubicBezTo>
                    <a:pt x="893" y="863"/>
                    <a:pt x="892" y="862"/>
                    <a:pt x="891" y="862"/>
                  </a:cubicBezTo>
                  <a:cubicBezTo>
                    <a:pt x="891" y="861"/>
                    <a:pt x="891" y="861"/>
                    <a:pt x="891" y="861"/>
                  </a:cubicBezTo>
                  <a:cubicBezTo>
                    <a:pt x="890" y="860"/>
                    <a:pt x="889" y="859"/>
                    <a:pt x="888" y="859"/>
                  </a:cubicBezTo>
                  <a:cubicBezTo>
                    <a:pt x="887" y="858"/>
                    <a:pt x="886" y="857"/>
                    <a:pt x="885" y="857"/>
                  </a:cubicBezTo>
                  <a:cubicBezTo>
                    <a:pt x="885" y="857"/>
                    <a:pt x="885" y="857"/>
                    <a:pt x="885" y="856"/>
                  </a:cubicBezTo>
                  <a:cubicBezTo>
                    <a:pt x="884" y="856"/>
                    <a:pt x="883" y="856"/>
                    <a:pt x="883" y="856"/>
                  </a:cubicBezTo>
                  <a:cubicBezTo>
                    <a:pt x="879" y="855"/>
                    <a:pt x="881" y="854"/>
                    <a:pt x="878" y="850"/>
                  </a:cubicBezTo>
                  <a:cubicBezTo>
                    <a:pt x="874" y="845"/>
                    <a:pt x="874" y="842"/>
                    <a:pt x="869" y="841"/>
                  </a:cubicBezTo>
                  <a:cubicBezTo>
                    <a:pt x="868" y="840"/>
                    <a:pt x="867" y="840"/>
                    <a:pt x="867" y="840"/>
                  </a:cubicBezTo>
                  <a:cubicBezTo>
                    <a:pt x="866" y="840"/>
                    <a:pt x="866" y="840"/>
                    <a:pt x="865" y="840"/>
                  </a:cubicBezTo>
                  <a:cubicBezTo>
                    <a:pt x="865" y="839"/>
                    <a:pt x="865" y="839"/>
                    <a:pt x="865" y="839"/>
                  </a:cubicBezTo>
                  <a:cubicBezTo>
                    <a:pt x="864" y="839"/>
                    <a:pt x="863" y="839"/>
                    <a:pt x="862" y="838"/>
                  </a:cubicBezTo>
                  <a:cubicBezTo>
                    <a:pt x="862" y="838"/>
                    <a:pt x="862" y="838"/>
                    <a:pt x="862" y="838"/>
                  </a:cubicBezTo>
                  <a:cubicBezTo>
                    <a:pt x="861" y="838"/>
                    <a:pt x="861" y="838"/>
                    <a:pt x="860" y="838"/>
                  </a:cubicBezTo>
                  <a:cubicBezTo>
                    <a:pt x="857" y="838"/>
                    <a:pt x="859" y="836"/>
                    <a:pt x="858" y="833"/>
                  </a:cubicBezTo>
                  <a:cubicBezTo>
                    <a:pt x="858" y="829"/>
                    <a:pt x="856" y="823"/>
                    <a:pt x="860" y="821"/>
                  </a:cubicBezTo>
                  <a:cubicBezTo>
                    <a:pt x="863" y="819"/>
                    <a:pt x="863" y="815"/>
                    <a:pt x="859" y="818"/>
                  </a:cubicBezTo>
                  <a:cubicBezTo>
                    <a:pt x="856" y="820"/>
                    <a:pt x="853" y="824"/>
                    <a:pt x="847" y="822"/>
                  </a:cubicBezTo>
                  <a:cubicBezTo>
                    <a:pt x="842" y="821"/>
                    <a:pt x="844" y="818"/>
                    <a:pt x="837" y="818"/>
                  </a:cubicBezTo>
                  <a:cubicBezTo>
                    <a:pt x="830" y="817"/>
                    <a:pt x="824" y="822"/>
                    <a:pt x="817" y="822"/>
                  </a:cubicBezTo>
                  <a:cubicBezTo>
                    <a:pt x="809" y="821"/>
                    <a:pt x="804" y="815"/>
                    <a:pt x="800" y="815"/>
                  </a:cubicBezTo>
                  <a:cubicBezTo>
                    <a:pt x="796" y="815"/>
                    <a:pt x="787" y="821"/>
                    <a:pt x="786" y="818"/>
                  </a:cubicBezTo>
                  <a:cubicBezTo>
                    <a:pt x="784" y="816"/>
                    <a:pt x="788" y="814"/>
                    <a:pt x="785" y="812"/>
                  </a:cubicBezTo>
                  <a:cubicBezTo>
                    <a:pt x="782" y="809"/>
                    <a:pt x="774" y="807"/>
                    <a:pt x="770" y="809"/>
                  </a:cubicBezTo>
                  <a:cubicBezTo>
                    <a:pt x="766" y="811"/>
                    <a:pt x="758" y="813"/>
                    <a:pt x="755" y="813"/>
                  </a:cubicBezTo>
                  <a:cubicBezTo>
                    <a:pt x="751" y="813"/>
                    <a:pt x="745" y="817"/>
                    <a:pt x="745" y="814"/>
                  </a:cubicBezTo>
                  <a:cubicBezTo>
                    <a:pt x="746" y="813"/>
                    <a:pt x="746" y="812"/>
                    <a:pt x="746" y="812"/>
                  </a:cubicBezTo>
                  <a:cubicBezTo>
                    <a:pt x="746" y="811"/>
                    <a:pt x="747" y="811"/>
                    <a:pt x="747" y="811"/>
                  </a:cubicBezTo>
                  <a:cubicBezTo>
                    <a:pt x="747" y="810"/>
                    <a:pt x="748" y="810"/>
                    <a:pt x="748" y="809"/>
                  </a:cubicBezTo>
                  <a:cubicBezTo>
                    <a:pt x="748" y="809"/>
                    <a:pt x="749" y="809"/>
                    <a:pt x="749" y="809"/>
                  </a:cubicBezTo>
                  <a:cubicBezTo>
                    <a:pt x="750" y="808"/>
                    <a:pt x="751" y="807"/>
                    <a:pt x="752" y="807"/>
                  </a:cubicBezTo>
                  <a:cubicBezTo>
                    <a:pt x="756" y="805"/>
                    <a:pt x="759" y="802"/>
                    <a:pt x="756" y="800"/>
                  </a:cubicBezTo>
                  <a:cubicBezTo>
                    <a:pt x="753" y="797"/>
                    <a:pt x="750" y="797"/>
                    <a:pt x="745" y="800"/>
                  </a:cubicBezTo>
                  <a:cubicBezTo>
                    <a:pt x="741" y="803"/>
                    <a:pt x="732" y="810"/>
                    <a:pt x="730" y="809"/>
                  </a:cubicBezTo>
                  <a:cubicBezTo>
                    <a:pt x="728" y="809"/>
                    <a:pt x="726" y="806"/>
                    <a:pt x="723" y="808"/>
                  </a:cubicBezTo>
                  <a:cubicBezTo>
                    <a:pt x="720" y="810"/>
                    <a:pt x="716" y="814"/>
                    <a:pt x="712" y="814"/>
                  </a:cubicBezTo>
                  <a:cubicBezTo>
                    <a:pt x="709" y="815"/>
                    <a:pt x="707" y="816"/>
                    <a:pt x="707" y="818"/>
                  </a:cubicBezTo>
                  <a:cubicBezTo>
                    <a:pt x="707" y="820"/>
                    <a:pt x="703" y="822"/>
                    <a:pt x="703" y="824"/>
                  </a:cubicBezTo>
                  <a:cubicBezTo>
                    <a:pt x="702" y="826"/>
                    <a:pt x="703" y="829"/>
                    <a:pt x="701" y="829"/>
                  </a:cubicBezTo>
                  <a:cubicBezTo>
                    <a:pt x="699" y="829"/>
                    <a:pt x="692" y="836"/>
                    <a:pt x="691" y="837"/>
                  </a:cubicBezTo>
                  <a:cubicBezTo>
                    <a:pt x="690" y="837"/>
                    <a:pt x="686" y="838"/>
                    <a:pt x="684" y="837"/>
                  </a:cubicBezTo>
                  <a:cubicBezTo>
                    <a:pt x="684" y="837"/>
                    <a:pt x="684" y="837"/>
                    <a:pt x="683" y="836"/>
                  </a:cubicBezTo>
                  <a:cubicBezTo>
                    <a:pt x="683" y="836"/>
                    <a:pt x="683" y="835"/>
                    <a:pt x="682" y="835"/>
                  </a:cubicBezTo>
                  <a:cubicBezTo>
                    <a:pt x="682" y="834"/>
                    <a:pt x="682" y="834"/>
                    <a:pt x="682" y="834"/>
                  </a:cubicBezTo>
                  <a:cubicBezTo>
                    <a:pt x="681" y="834"/>
                    <a:pt x="681" y="833"/>
                    <a:pt x="680" y="833"/>
                  </a:cubicBezTo>
                  <a:cubicBezTo>
                    <a:pt x="680" y="833"/>
                    <a:pt x="680" y="833"/>
                    <a:pt x="679" y="832"/>
                  </a:cubicBezTo>
                  <a:cubicBezTo>
                    <a:pt x="679" y="832"/>
                    <a:pt x="678" y="831"/>
                    <a:pt x="676" y="831"/>
                  </a:cubicBezTo>
                  <a:cubicBezTo>
                    <a:pt x="671" y="829"/>
                    <a:pt x="664" y="827"/>
                    <a:pt x="661" y="828"/>
                  </a:cubicBezTo>
                  <a:cubicBezTo>
                    <a:pt x="658" y="829"/>
                    <a:pt x="654" y="832"/>
                    <a:pt x="651" y="833"/>
                  </a:cubicBezTo>
                  <a:cubicBezTo>
                    <a:pt x="648" y="833"/>
                    <a:pt x="640" y="835"/>
                    <a:pt x="638" y="833"/>
                  </a:cubicBezTo>
                  <a:cubicBezTo>
                    <a:pt x="635" y="831"/>
                    <a:pt x="633" y="836"/>
                    <a:pt x="630" y="832"/>
                  </a:cubicBezTo>
                  <a:cubicBezTo>
                    <a:pt x="628" y="828"/>
                    <a:pt x="631" y="829"/>
                    <a:pt x="627" y="824"/>
                  </a:cubicBezTo>
                  <a:cubicBezTo>
                    <a:pt x="627" y="824"/>
                    <a:pt x="626" y="824"/>
                    <a:pt x="626" y="823"/>
                  </a:cubicBezTo>
                  <a:cubicBezTo>
                    <a:pt x="626" y="823"/>
                    <a:pt x="626" y="823"/>
                    <a:pt x="626" y="823"/>
                  </a:cubicBezTo>
                  <a:cubicBezTo>
                    <a:pt x="624" y="821"/>
                    <a:pt x="622" y="820"/>
                    <a:pt x="621" y="819"/>
                  </a:cubicBezTo>
                  <a:cubicBezTo>
                    <a:pt x="621" y="819"/>
                    <a:pt x="621" y="819"/>
                    <a:pt x="621" y="819"/>
                  </a:cubicBezTo>
                  <a:cubicBezTo>
                    <a:pt x="620" y="819"/>
                    <a:pt x="620" y="818"/>
                    <a:pt x="620" y="818"/>
                  </a:cubicBezTo>
                  <a:cubicBezTo>
                    <a:pt x="620" y="818"/>
                    <a:pt x="620" y="818"/>
                    <a:pt x="620" y="818"/>
                  </a:cubicBezTo>
                  <a:cubicBezTo>
                    <a:pt x="620" y="818"/>
                    <a:pt x="620" y="817"/>
                    <a:pt x="620" y="817"/>
                  </a:cubicBezTo>
                  <a:cubicBezTo>
                    <a:pt x="619" y="817"/>
                    <a:pt x="619" y="817"/>
                    <a:pt x="619" y="817"/>
                  </a:cubicBezTo>
                  <a:cubicBezTo>
                    <a:pt x="619" y="816"/>
                    <a:pt x="619" y="816"/>
                    <a:pt x="619" y="815"/>
                  </a:cubicBezTo>
                  <a:cubicBezTo>
                    <a:pt x="619" y="814"/>
                    <a:pt x="619" y="813"/>
                    <a:pt x="619" y="812"/>
                  </a:cubicBezTo>
                  <a:cubicBezTo>
                    <a:pt x="619" y="812"/>
                    <a:pt x="619" y="811"/>
                    <a:pt x="619" y="811"/>
                  </a:cubicBezTo>
                  <a:cubicBezTo>
                    <a:pt x="618" y="810"/>
                    <a:pt x="618" y="810"/>
                    <a:pt x="618" y="809"/>
                  </a:cubicBezTo>
                  <a:cubicBezTo>
                    <a:pt x="618" y="809"/>
                    <a:pt x="618" y="808"/>
                    <a:pt x="618" y="808"/>
                  </a:cubicBezTo>
                  <a:cubicBezTo>
                    <a:pt x="618" y="807"/>
                    <a:pt x="618" y="807"/>
                    <a:pt x="618" y="807"/>
                  </a:cubicBezTo>
                  <a:cubicBezTo>
                    <a:pt x="618" y="806"/>
                    <a:pt x="618" y="806"/>
                    <a:pt x="619" y="806"/>
                  </a:cubicBezTo>
                  <a:cubicBezTo>
                    <a:pt x="619" y="805"/>
                    <a:pt x="619" y="805"/>
                    <a:pt x="620" y="804"/>
                  </a:cubicBezTo>
                  <a:cubicBezTo>
                    <a:pt x="622" y="803"/>
                    <a:pt x="621" y="801"/>
                    <a:pt x="623" y="799"/>
                  </a:cubicBezTo>
                  <a:cubicBezTo>
                    <a:pt x="625" y="797"/>
                    <a:pt x="626" y="787"/>
                    <a:pt x="629" y="784"/>
                  </a:cubicBezTo>
                  <a:cubicBezTo>
                    <a:pt x="633" y="781"/>
                    <a:pt x="633" y="778"/>
                    <a:pt x="632" y="774"/>
                  </a:cubicBezTo>
                  <a:cubicBezTo>
                    <a:pt x="632" y="774"/>
                    <a:pt x="632" y="773"/>
                    <a:pt x="632" y="772"/>
                  </a:cubicBezTo>
                  <a:cubicBezTo>
                    <a:pt x="632" y="772"/>
                    <a:pt x="632" y="772"/>
                    <a:pt x="632" y="772"/>
                  </a:cubicBezTo>
                  <a:cubicBezTo>
                    <a:pt x="632" y="771"/>
                    <a:pt x="632" y="770"/>
                    <a:pt x="632" y="770"/>
                  </a:cubicBezTo>
                  <a:cubicBezTo>
                    <a:pt x="632" y="769"/>
                    <a:pt x="632" y="768"/>
                    <a:pt x="632" y="767"/>
                  </a:cubicBezTo>
                  <a:cubicBezTo>
                    <a:pt x="632" y="767"/>
                    <a:pt x="632" y="767"/>
                    <a:pt x="632" y="767"/>
                  </a:cubicBezTo>
                  <a:cubicBezTo>
                    <a:pt x="632" y="766"/>
                    <a:pt x="632" y="765"/>
                    <a:pt x="632" y="765"/>
                  </a:cubicBezTo>
                  <a:cubicBezTo>
                    <a:pt x="632" y="765"/>
                    <a:pt x="632" y="764"/>
                    <a:pt x="632" y="764"/>
                  </a:cubicBezTo>
                  <a:cubicBezTo>
                    <a:pt x="632" y="764"/>
                    <a:pt x="632" y="764"/>
                    <a:pt x="632" y="763"/>
                  </a:cubicBezTo>
                  <a:cubicBezTo>
                    <a:pt x="632" y="763"/>
                    <a:pt x="632" y="763"/>
                    <a:pt x="631" y="763"/>
                  </a:cubicBezTo>
                  <a:cubicBezTo>
                    <a:pt x="631" y="763"/>
                    <a:pt x="631" y="762"/>
                    <a:pt x="630" y="763"/>
                  </a:cubicBezTo>
                  <a:cubicBezTo>
                    <a:pt x="626" y="763"/>
                    <a:pt x="623" y="762"/>
                    <a:pt x="621" y="762"/>
                  </a:cubicBezTo>
                  <a:cubicBezTo>
                    <a:pt x="619" y="762"/>
                    <a:pt x="615" y="760"/>
                    <a:pt x="612" y="760"/>
                  </a:cubicBezTo>
                  <a:cubicBezTo>
                    <a:pt x="610" y="761"/>
                    <a:pt x="608" y="761"/>
                    <a:pt x="604" y="761"/>
                  </a:cubicBezTo>
                  <a:cubicBezTo>
                    <a:pt x="599" y="761"/>
                    <a:pt x="591" y="762"/>
                    <a:pt x="589" y="762"/>
                  </a:cubicBezTo>
                  <a:cubicBezTo>
                    <a:pt x="588" y="762"/>
                    <a:pt x="587" y="762"/>
                    <a:pt x="586" y="762"/>
                  </a:cubicBezTo>
                  <a:cubicBezTo>
                    <a:pt x="586" y="762"/>
                    <a:pt x="586" y="762"/>
                    <a:pt x="585" y="762"/>
                  </a:cubicBezTo>
                  <a:cubicBezTo>
                    <a:pt x="585" y="762"/>
                    <a:pt x="584" y="762"/>
                    <a:pt x="584" y="762"/>
                  </a:cubicBezTo>
                  <a:cubicBezTo>
                    <a:pt x="583" y="762"/>
                    <a:pt x="583" y="762"/>
                    <a:pt x="583" y="762"/>
                  </a:cubicBezTo>
                  <a:cubicBezTo>
                    <a:pt x="582" y="762"/>
                    <a:pt x="582" y="762"/>
                    <a:pt x="582" y="762"/>
                  </a:cubicBezTo>
                  <a:cubicBezTo>
                    <a:pt x="581" y="762"/>
                    <a:pt x="581" y="762"/>
                    <a:pt x="580" y="761"/>
                  </a:cubicBezTo>
                  <a:cubicBezTo>
                    <a:pt x="580" y="761"/>
                    <a:pt x="580" y="761"/>
                    <a:pt x="580" y="761"/>
                  </a:cubicBezTo>
                  <a:cubicBezTo>
                    <a:pt x="580" y="761"/>
                    <a:pt x="580" y="761"/>
                    <a:pt x="580" y="761"/>
                  </a:cubicBezTo>
                  <a:cubicBezTo>
                    <a:pt x="579" y="760"/>
                    <a:pt x="578" y="760"/>
                    <a:pt x="578" y="760"/>
                  </a:cubicBezTo>
                  <a:cubicBezTo>
                    <a:pt x="578" y="759"/>
                    <a:pt x="578" y="759"/>
                    <a:pt x="578" y="759"/>
                  </a:cubicBezTo>
                  <a:cubicBezTo>
                    <a:pt x="577" y="759"/>
                    <a:pt x="577" y="759"/>
                    <a:pt x="577" y="759"/>
                  </a:cubicBezTo>
                  <a:cubicBezTo>
                    <a:pt x="577" y="759"/>
                    <a:pt x="578" y="759"/>
                    <a:pt x="578" y="759"/>
                  </a:cubicBezTo>
                  <a:cubicBezTo>
                    <a:pt x="578" y="759"/>
                    <a:pt x="578" y="759"/>
                    <a:pt x="578" y="759"/>
                  </a:cubicBezTo>
                  <a:cubicBezTo>
                    <a:pt x="578" y="759"/>
                    <a:pt x="578" y="759"/>
                    <a:pt x="578" y="758"/>
                  </a:cubicBezTo>
                  <a:cubicBezTo>
                    <a:pt x="578" y="758"/>
                    <a:pt x="578" y="758"/>
                    <a:pt x="579" y="758"/>
                  </a:cubicBezTo>
                  <a:cubicBezTo>
                    <a:pt x="579" y="758"/>
                    <a:pt x="579" y="757"/>
                    <a:pt x="580" y="757"/>
                  </a:cubicBezTo>
                  <a:cubicBezTo>
                    <a:pt x="584" y="754"/>
                    <a:pt x="585" y="753"/>
                    <a:pt x="587" y="749"/>
                  </a:cubicBezTo>
                  <a:cubicBezTo>
                    <a:pt x="589" y="744"/>
                    <a:pt x="591" y="737"/>
                    <a:pt x="591" y="734"/>
                  </a:cubicBezTo>
                  <a:cubicBezTo>
                    <a:pt x="591" y="734"/>
                    <a:pt x="591" y="734"/>
                    <a:pt x="591" y="733"/>
                  </a:cubicBezTo>
                  <a:cubicBezTo>
                    <a:pt x="591" y="733"/>
                    <a:pt x="591" y="732"/>
                    <a:pt x="591" y="732"/>
                  </a:cubicBezTo>
                  <a:cubicBezTo>
                    <a:pt x="591" y="732"/>
                    <a:pt x="591" y="732"/>
                    <a:pt x="591" y="732"/>
                  </a:cubicBezTo>
                  <a:cubicBezTo>
                    <a:pt x="591" y="731"/>
                    <a:pt x="591" y="731"/>
                    <a:pt x="591" y="731"/>
                  </a:cubicBezTo>
                  <a:cubicBezTo>
                    <a:pt x="591" y="731"/>
                    <a:pt x="591" y="730"/>
                    <a:pt x="591" y="730"/>
                  </a:cubicBezTo>
                  <a:cubicBezTo>
                    <a:pt x="591" y="730"/>
                    <a:pt x="591" y="730"/>
                    <a:pt x="592" y="730"/>
                  </a:cubicBezTo>
                  <a:cubicBezTo>
                    <a:pt x="592" y="730"/>
                    <a:pt x="592" y="730"/>
                    <a:pt x="592" y="730"/>
                  </a:cubicBezTo>
                  <a:cubicBezTo>
                    <a:pt x="592" y="730"/>
                    <a:pt x="592" y="730"/>
                    <a:pt x="593" y="731"/>
                  </a:cubicBezTo>
                  <a:cubicBezTo>
                    <a:pt x="595" y="733"/>
                    <a:pt x="596" y="733"/>
                    <a:pt x="598" y="731"/>
                  </a:cubicBezTo>
                  <a:cubicBezTo>
                    <a:pt x="601" y="729"/>
                    <a:pt x="602" y="716"/>
                    <a:pt x="606" y="713"/>
                  </a:cubicBezTo>
                  <a:cubicBezTo>
                    <a:pt x="609" y="711"/>
                    <a:pt x="612" y="708"/>
                    <a:pt x="613" y="706"/>
                  </a:cubicBezTo>
                  <a:cubicBezTo>
                    <a:pt x="613" y="705"/>
                    <a:pt x="614" y="701"/>
                    <a:pt x="613" y="701"/>
                  </a:cubicBezTo>
                  <a:cubicBezTo>
                    <a:pt x="611" y="701"/>
                    <a:pt x="608" y="703"/>
                    <a:pt x="606" y="702"/>
                  </a:cubicBezTo>
                  <a:cubicBezTo>
                    <a:pt x="605" y="701"/>
                    <a:pt x="605" y="698"/>
                    <a:pt x="603" y="699"/>
                  </a:cubicBezTo>
                  <a:cubicBezTo>
                    <a:pt x="601" y="699"/>
                    <a:pt x="597" y="701"/>
                    <a:pt x="596" y="700"/>
                  </a:cubicBezTo>
                  <a:cubicBezTo>
                    <a:pt x="594" y="699"/>
                    <a:pt x="591" y="699"/>
                    <a:pt x="588" y="700"/>
                  </a:cubicBezTo>
                  <a:cubicBezTo>
                    <a:pt x="585" y="701"/>
                    <a:pt x="579" y="706"/>
                    <a:pt x="578" y="707"/>
                  </a:cubicBezTo>
                  <a:cubicBezTo>
                    <a:pt x="576" y="708"/>
                    <a:pt x="571" y="713"/>
                    <a:pt x="571" y="715"/>
                  </a:cubicBezTo>
                  <a:cubicBezTo>
                    <a:pt x="571" y="716"/>
                    <a:pt x="570" y="719"/>
                    <a:pt x="568" y="720"/>
                  </a:cubicBezTo>
                  <a:cubicBezTo>
                    <a:pt x="567" y="720"/>
                    <a:pt x="570" y="722"/>
                    <a:pt x="568" y="722"/>
                  </a:cubicBezTo>
                  <a:cubicBezTo>
                    <a:pt x="566" y="723"/>
                    <a:pt x="563" y="732"/>
                    <a:pt x="556" y="730"/>
                  </a:cubicBezTo>
                  <a:cubicBezTo>
                    <a:pt x="550" y="729"/>
                    <a:pt x="548" y="728"/>
                    <a:pt x="546" y="730"/>
                  </a:cubicBezTo>
                  <a:cubicBezTo>
                    <a:pt x="543" y="732"/>
                    <a:pt x="544" y="733"/>
                    <a:pt x="540" y="733"/>
                  </a:cubicBezTo>
                  <a:cubicBezTo>
                    <a:pt x="537" y="732"/>
                    <a:pt x="535" y="731"/>
                    <a:pt x="534" y="731"/>
                  </a:cubicBezTo>
                  <a:cubicBezTo>
                    <a:pt x="533" y="732"/>
                    <a:pt x="529" y="736"/>
                    <a:pt x="527" y="734"/>
                  </a:cubicBezTo>
                  <a:cubicBezTo>
                    <a:pt x="526" y="732"/>
                    <a:pt x="526" y="732"/>
                    <a:pt x="524" y="731"/>
                  </a:cubicBezTo>
                  <a:cubicBezTo>
                    <a:pt x="522" y="730"/>
                    <a:pt x="511" y="729"/>
                    <a:pt x="512" y="727"/>
                  </a:cubicBezTo>
                  <a:cubicBezTo>
                    <a:pt x="512" y="725"/>
                    <a:pt x="513" y="725"/>
                    <a:pt x="512" y="723"/>
                  </a:cubicBezTo>
                  <a:cubicBezTo>
                    <a:pt x="510" y="721"/>
                    <a:pt x="511" y="720"/>
                    <a:pt x="511" y="716"/>
                  </a:cubicBezTo>
                  <a:cubicBezTo>
                    <a:pt x="511" y="713"/>
                    <a:pt x="504" y="712"/>
                    <a:pt x="504" y="707"/>
                  </a:cubicBezTo>
                  <a:cubicBezTo>
                    <a:pt x="505" y="702"/>
                    <a:pt x="507" y="701"/>
                    <a:pt x="506" y="697"/>
                  </a:cubicBezTo>
                  <a:cubicBezTo>
                    <a:pt x="504" y="693"/>
                    <a:pt x="502" y="690"/>
                    <a:pt x="504" y="687"/>
                  </a:cubicBezTo>
                  <a:cubicBezTo>
                    <a:pt x="506" y="684"/>
                    <a:pt x="504" y="678"/>
                    <a:pt x="508" y="674"/>
                  </a:cubicBezTo>
                  <a:cubicBezTo>
                    <a:pt x="511" y="670"/>
                    <a:pt x="514" y="664"/>
                    <a:pt x="517" y="661"/>
                  </a:cubicBezTo>
                  <a:cubicBezTo>
                    <a:pt x="517" y="661"/>
                    <a:pt x="517" y="661"/>
                    <a:pt x="518" y="660"/>
                  </a:cubicBezTo>
                  <a:cubicBezTo>
                    <a:pt x="518" y="660"/>
                    <a:pt x="518" y="660"/>
                    <a:pt x="518" y="659"/>
                  </a:cubicBezTo>
                  <a:cubicBezTo>
                    <a:pt x="518" y="659"/>
                    <a:pt x="519" y="659"/>
                    <a:pt x="519" y="658"/>
                  </a:cubicBezTo>
                  <a:cubicBezTo>
                    <a:pt x="519" y="658"/>
                    <a:pt x="519" y="658"/>
                    <a:pt x="519" y="657"/>
                  </a:cubicBezTo>
                  <a:cubicBezTo>
                    <a:pt x="520" y="657"/>
                    <a:pt x="520" y="656"/>
                    <a:pt x="520" y="656"/>
                  </a:cubicBezTo>
                  <a:cubicBezTo>
                    <a:pt x="520" y="655"/>
                    <a:pt x="520" y="655"/>
                    <a:pt x="520" y="655"/>
                  </a:cubicBezTo>
                  <a:cubicBezTo>
                    <a:pt x="521" y="654"/>
                    <a:pt x="521" y="654"/>
                    <a:pt x="521" y="653"/>
                  </a:cubicBezTo>
                  <a:cubicBezTo>
                    <a:pt x="521" y="653"/>
                    <a:pt x="521" y="653"/>
                    <a:pt x="521" y="653"/>
                  </a:cubicBezTo>
                  <a:cubicBezTo>
                    <a:pt x="521" y="652"/>
                    <a:pt x="521" y="652"/>
                    <a:pt x="521" y="652"/>
                  </a:cubicBezTo>
                  <a:cubicBezTo>
                    <a:pt x="522" y="651"/>
                    <a:pt x="522" y="651"/>
                    <a:pt x="522" y="650"/>
                  </a:cubicBezTo>
                  <a:cubicBezTo>
                    <a:pt x="522" y="650"/>
                    <a:pt x="522" y="650"/>
                    <a:pt x="522" y="649"/>
                  </a:cubicBezTo>
                  <a:cubicBezTo>
                    <a:pt x="522" y="649"/>
                    <a:pt x="522" y="648"/>
                    <a:pt x="523" y="648"/>
                  </a:cubicBezTo>
                  <a:cubicBezTo>
                    <a:pt x="523" y="648"/>
                    <a:pt x="523" y="647"/>
                    <a:pt x="523" y="647"/>
                  </a:cubicBezTo>
                  <a:cubicBezTo>
                    <a:pt x="523" y="647"/>
                    <a:pt x="523" y="646"/>
                    <a:pt x="523" y="646"/>
                  </a:cubicBezTo>
                  <a:cubicBezTo>
                    <a:pt x="523" y="645"/>
                    <a:pt x="523" y="645"/>
                    <a:pt x="523" y="644"/>
                  </a:cubicBezTo>
                  <a:cubicBezTo>
                    <a:pt x="523" y="639"/>
                    <a:pt x="527" y="636"/>
                    <a:pt x="527" y="635"/>
                  </a:cubicBezTo>
                  <a:cubicBezTo>
                    <a:pt x="527" y="633"/>
                    <a:pt x="524" y="632"/>
                    <a:pt x="530" y="631"/>
                  </a:cubicBezTo>
                  <a:cubicBezTo>
                    <a:pt x="535" y="630"/>
                    <a:pt x="535" y="626"/>
                    <a:pt x="539" y="624"/>
                  </a:cubicBezTo>
                  <a:cubicBezTo>
                    <a:pt x="543" y="623"/>
                    <a:pt x="551" y="620"/>
                    <a:pt x="554" y="617"/>
                  </a:cubicBezTo>
                  <a:cubicBezTo>
                    <a:pt x="557" y="614"/>
                    <a:pt x="554" y="612"/>
                    <a:pt x="558" y="614"/>
                  </a:cubicBezTo>
                  <a:cubicBezTo>
                    <a:pt x="562" y="616"/>
                    <a:pt x="564" y="615"/>
                    <a:pt x="567" y="614"/>
                  </a:cubicBezTo>
                  <a:cubicBezTo>
                    <a:pt x="570" y="613"/>
                    <a:pt x="578" y="614"/>
                    <a:pt x="580" y="613"/>
                  </a:cubicBezTo>
                  <a:cubicBezTo>
                    <a:pt x="583" y="613"/>
                    <a:pt x="587" y="612"/>
                    <a:pt x="587" y="613"/>
                  </a:cubicBezTo>
                  <a:cubicBezTo>
                    <a:pt x="588" y="613"/>
                    <a:pt x="593" y="614"/>
                    <a:pt x="593" y="616"/>
                  </a:cubicBezTo>
                  <a:cubicBezTo>
                    <a:pt x="594" y="618"/>
                    <a:pt x="596" y="620"/>
                    <a:pt x="599" y="618"/>
                  </a:cubicBezTo>
                  <a:cubicBezTo>
                    <a:pt x="602" y="616"/>
                    <a:pt x="603" y="615"/>
                    <a:pt x="609" y="613"/>
                  </a:cubicBezTo>
                  <a:cubicBezTo>
                    <a:pt x="615" y="610"/>
                    <a:pt x="618" y="607"/>
                    <a:pt x="622" y="607"/>
                  </a:cubicBezTo>
                  <a:cubicBezTo>
                    <a:pt x="626" y="607"/>
                    <a:pt x="628" y="606"/>
                    <a:pt x="630" y="605"/>
                  </a:cubicBezTo>
                  <a:cubicBezTo>
                    <a:pt x="632" y="605"/>
                    <a:pt x="628" y="608"/>
                    <a:pt x="633" y="607"/>
                  </a:cubicBezTo>
                  <a:cubicBezTo>
                    <a:pt x="638" y="605"/>
                    <a:pt x="638" y="604"/>
                    <a:pt x="642" y="606"/>
                  </a:cubicBezTo>
                  <a:cubicBezTo>
                    <a:pt x="646" y="608"/>
                    <a:pt x="647" y="606"/>
                    <a:pt x="648" y="606"/>
                  </a:cubicBezTo>
                  <a:cubicBezTo>
                    <a:pt x="650" y="607"/>
                    <a:pt x="654" y="612"/>
                    <a:pt x="657" y="612"/>
                  </a:cubicBezTo>
                  <a:cubicBezTo>
                    <a:pt x="661" y="612"/>
                    <a:pt x="663" y="611"/>
                    <a:pt x="665" y="610"/>
                  </a:cubicBezTo>
                  <a:cubicBezTo>
                    <a:pt x="667" y="608"/>
                    <a:pt x="668" y="605"/>
                    <a:pt x="670" y="608"/>
                  </a:cubicBezTo>
                  <a:cubicBezTo>
                    <a:pt x="673" y="612"/>
                    <a:pt x="674" y="617"/>
                    <a:pt x="676" y="618"/>
                  </a:cubicBezTo>
                  <a:cubicBezTo>
                    <a:pt x="679" y="620"/>
                    <a:pt x="677" y="632"/>
                    <a:pt x="676" y="634"/>
                  </a:cubicBezTo>
                  <a:cubicBezTo>
                    <a:pt x="675" y="636"/>
                    <a:pt x="677" y="646"/>
                    <a:pt x="678" y="645"/>
                  </a:cubicBezTo>
                  <a:cubicBezTo>
                    <a:pt x="679" y="644"/>
                    <a:pt x="680" y="641"/>
                    <a:pt x="680" y="644"/>
                  </a:cubicBezTo>
                  <a:cubicBezTo>
                    <a:pt x="681" y="646"/>
                    <a:pt x="681" y="651"/>
                    <a:pt x="683" y="654"/>
                  </a:cubicBezTo>
                  <a:cubicBezTo>
                    <a:pt x="685" y="657"/>
                    <a:pt x="687" y="658"/>
                    <a:pt x="687" y="660"/>
                  </a:cubicBezTo>
                  <a:cubicBezTo>
                    <a:pt x="688" y="663"/>
                    <a:pt x="690" y="668"/>
                    <a:pt x="692" y="665"/>
                  </a:cubicBezTo>
                  <a:cubicBezTo>
                    <a:pt x="695" y="663"/>
                    <a:pt x="697" y="651"/>
                    <a:pt x="698" y="646"/>
                  </a:cubicBezTo>
                  <a:cubicBezTo>
                    <a:pt x="699" y="642"/>
                    <a:pt x="700" y="627"/>
                    <a:pt x="697" y="622"/>
                  </a:cubicBezTo>
                  <a:cubicBezTo>
                    <a:pt x="695" y="617"/>
                    <a:pt x="691" y="610"/>
                    <a:pt x="695" y="602"/>
                  </a:cubicBezTo>
                  <a:cubicBezTo>
                    <a:pt x="700" y="594"/>
                    <a:pt x="702" y="589"/>
                    <a:pt x="704" y="586"/>
                  </a:cubicBezTo>
                  <a:cubicBezTo>
                    <a:pt x="707" y="583"/>
                    <a:pt x="713" y="582"/>
                    <a:pt x="715" y="581"/>
                  </a:cubicBezTo>
                  <a:cubicBezTo>
                    <a:pt x="717" y="580"/>
                    <a:pt x="719" y="580"/>
                    <a:pt x="723" y="578"/>
                  </a:cubicBezTo>
                  <a:cubicBezTo>
                    <a:pt x="726" y="576"/>
                    <a:pt x="731" y="568"/>
                    <a:pt x="732" y="567"/>
                  </a:cubicBezTo>
                  <a:cubicBezTo>
                    <a:pt x="733" y="567"/>
                    <a:pt x="737" y="568"/>
                    <a:pt x="740" y="567"/>
                  </a:cubicBezTo>
                  <a:cubicBezTo>
                    <a:pt x="743" y="566"/>
                    <a:pt x="749" y="559"/>
                    <a:pt x="752" y="557"/>
                  </a:cubicBezTo>
                  <a:cubicBezTo>
                    <a:pt x="754" y="555"/>
                    <a:pt x="760" y="557"/>
                    <a:pt x="759" y="555"/>
                  </a:cubicBezTo>
                  <a:cubicBezTo>
                    <a:pt x="759" y="553"/>
                    <a:pt x="760" y="549"/>
                    <a:pt x="762" y="549"/>
                  </a:cubicBezTo>
                  <a:cubicBezTo>
                    <a:pt x="764" y="549"/>
                    <a:pt x="767" y="547"/>
                    <a:pt x="767" y="546"/>
                  </a:cubicBezTo>
                  <a:cubicBezTo>
                    <a:pt x="768" y="545"/>
                    <a:pt x="770" y="537"/>
                    <a:pt x="769" y="535"/>
                  </a:cubicBezTo>
                  <a:cubicBezTo>
                    <a:pt x="768" y="533"/>
                    <a:pt x="765" y="529"/>
                    <a:pt x="765" y="528"/>
                  </a:cubicBezTo>
                  <a:cubicBezTo>
                    <a:pt x="766" y="527"/>
                    <a:pt x="769" y="523"/>
                    <a:pt x="769" y="521"/>
                  </a:cubicBezTo>
                  <a:cubicBezTo>
                    <a:pt x="769" y="519"/>
                    <a:pt x="771" y="516"/>
                    <a:pt x="772" y="517"/>
                  </a:cubicBezTo>
                  <a:cubicBezTo>
                    <a:pt x="772" y="518"/>
                    <a:pt x="775" y="520"/>
                    <a:pt x="773" y="522"/>
                  </a:cubicBezTo>
                  <a:cubicBezTo>
                    <a:pt x="772" y="523"/>
                    <a:pt x="770" y="528"/>
                    <a:pt x="772" y="526"/>
                  </a:cubicBezTo>
                  <a:cubicBezTo>
                    <a:pt x="775" y="524"/>
                    <a:pt x="778" y="523"/>
                    <a:pt x="778" y="521"/>
                  </a:cubicBezTo>
                  <a:cubicBezTo>
                    <a:pt x="779" y="520"/>
                    <a:pt x="782" y="513"/>
                    <a:pt x="785" y="511"/>
                  </a:cubicBezTo>
                  <a:cubicBezTo>
                    <a:pt x="787" y="509"/>
                    <a:pt x="782" y="506"/>
                    <a:pt x="784" y="505"/>
                  </a:cubicBezTo>
                  <a:cubicBezTo>
                    <a:pt x="786" y="504"/>
                    <a:pt x="787" y="505"/>
                    <a:pt x="790" y="503"/>
                  </a:cubicBezTo>
                  <a:cubicBezTo>
                    <a:pt x="793" y="501"/>
                    <a:pt x="800" y="494"/>
                    <a:pt x="800" y="492"/>
                  </a:cubicBezTo>
                  <a:cubicBezTo>
                    <a:pt x="799" y="490"/>
                    <a:pt x="798" y="488"/>
                    <a:pt x="802" y="487"/>
                  </a:cubicBezTo>
                  <a:cubicBezTo>
                    <a:pt x="806" y="486"/>
                    <a:pt x="810" y="486"/>
                    <a:pt x="810" y="485"/>
                  </a:cubicBezTo>
                  <a:cubicBezTo>
                    <a:pt x="810" y="484"/>
                    <a:pt x="812" y="482"/>
                    <a:pt x="814" y="482"/>
                  </a:cubicBezTo>
                  <a:cubicBezTo>
                    <a:pt x="815" y="482"/>
                    <a:pt x="817" y="484"/>
                    <a:pt x="820" y="483"/>
                  </a:cubicBezTo>
                  <a:cubicBezTo>
                    <a:pt x="824" y="482"/>
                    <a:pt x="831" y="477"/>
                    <a:pt x="835" y="476"/>
                  </a:cubicBezTo>
                  <a:cubicBezTo>
                    <a:pt x="839" y="476"/>
                    <a:pt x="843" y="476"/>
                    <a:pt x="842" y="474"/>
                  </a:cubicBezTo>
                  <a:cubicBezTo>
                    <a:pt x="841" y="472"/>
                    <a:pt x="839" y="473"/>
                    <a:pt x="837" y="471"/>
                  </a:cubicBezTo>
                  <a:cubicBezTo>
                    <a:pt x="835" y="469"/>
                    <a:pt x="839" y="464"/>
                    <a:pt x="838" y="462"/>
                  </a:cubicBezTo>
                  <a:cubicBezTo>
                    <a:pt x="838" y="460"/>
                    <a:pt x="843" y="454"/>
                    <a:pt x="846" y="452"/>
                  </a:cubicBezTo>
                  <a:cubicBezTo>
                    <a:pt x="849" y="450"/>
                    <a:pt x="857" y="447"/>
                    <a:pt x="860" y="445"/>
                  </a:cubicBezTo>
                  <a:cubicBezTo>
                    <a:pt x="863" y="443"/>
                    <a:pt x="863" y="442"/>
                    <a:pt x="866" y="443"/>
                  </a:cubicBezTo>
                  <a:cubicBezTo>
                    <a:pt x="869" y="443"/>
                    <a:pt x="881" y="437"/>
                    <a:pt x="881" y="435"/>
                  </a:cubicBezTo>
                  <a:cubicBezTo>
                    <a:pt x="881" y="435"/>
                    <a:pt x="881" y="435"/>
                    <a:pt x="881" y="435"/>
                  </a:cubicBezTo>
                  <a:cubicBezTo>
                    <a:pt x="881" y="435"/>
                    <a:pt x="881" y="435"/>
                    <a:pt x="881" y="435"/>
                  </a:cubicBezTo>
                  <a:cubicBezTo>
                    <a:pt x="881" y="435"/>
                    <a:pt x="881" y="435"/>
                    <a:pt x="881" y="434"/>
                  </a:cubicBezTo>
                  <a:cubicBezTo>
                    <a:pt x="881" y="434"/>
                    <a:pt x="881" y="434"/>
                    <a:pt x="881" y="434"/>
                  </a:cubicBezTo>
                  <a:cubicBezTo>
                    <a:pt x="880" y="434"/>
                    <a:pt x="880" y="434"/>
                    <a:pt x="880" y="434"/>
                  </a:cubicBezTo>
                  <a:cubicBezTo>
                    <a:pt x="880" y="434"/>
                    <a:pt x="880" y="434"/>
                    <a:pt x="880" y="434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1" y="433"/>
                    <a:pt x="881" y="433"/>
                    <a:pt x="881" y="432"/>
                  </a:cubicBezTo>
                  <a:cubicBezTo>
                    <a:pt x="882" y="432"/>
                    <a:pt x="882" y="432"/>
                    <a:pt x="883" y="432"/>
                  </a:cubicBezTo>
                  <a:cubicBezTo>
                    <a:pt x="889" y="432"/>
                    <a:pt x="892" y="431"/>
                    <a:pt x="896" y="429"/>
                  </a:cubicBezTo>
                  <a:cubicBezTo>
                    <a:pt x="900" y="427"/>
                    <a:pt x="902" y="427"/>
                    <a:pt x="902" y="428"/>
                  </a:cubicBezTo>
                  <a:cubicBezTo>
                    <a:pt x="901" y="428"/>
                    <a:pt x="899" y="430"/>
                    <a:pt x="903" y="429"/>
                  </a:cubicBezTo>
                  <a:cubicBezTo>
                    <a:pt x="906" y="429"/>
                    <a:pt x="914" y="428"/>
                    <a:pt x="913" y="429"/>
                  </a:cubicBezTo>
                  <a:cubicBezTo>
                    <a:pt x="912" y="429"/>
                    <a:pt x="909" y="433"/>
                    <a:pt x="907" y="433"/>
                  </a:cubicBezTo>
                  <a:cubicBezTo>
                    <a:pt x="905" y="433"/>
                    <a:pt x="905" y="431"/>
                    <a:pt x="901" y="434"/>
                  </a:cubicBezTo>
                  <a:cubicBezTo>
                    <a:pt x="897" y="436"/>
                    <a:pt x="888" y="439"/>
                    <a:pt x="887" y="441"/>
                  </a:cubicBezTo>
                  <a:cubicBezTo>
                    <a:pt x="887" y="443"/>
                    <a:pt x="887" y="452"/>
                    <a:pt x="890" y="451"/>
                  </a:cubicBezTo>
                  <a:cubicBezTo>
                    <a:pt x="893" y="451"/>
                    <a:pt x="900" y="447"/>
                    <a:pt x="901" y="445"/>
                  </a:cubicBezTo>
                  <a:cubicBezTo>
                    <a:pt x="902" y="443"/>
                    <a:pt x="905" y="437"/>
                    <a:pt x="909" y="438"/>
                  </a:cubicBezTo>
                  <a:cubicBezTo>
                    <a:pt x="914" y="439"/>
                    <a:pt x="915" y="440"/>
                    <a:pt x="919" y="439"/>
                  </a:cubicBezTo>
                  <a:cubicBezTo>
                    <a:pt x="923" y="437"/>
                    <a:pt x="931" y="431"/>
                    <a:pt x="935" y="431"/>
                  </a:cubicBezTo>
                  <a:cubicBezTo>
                    <a:pt x="939" y="431"/>
                    <a:pt x="941" y="430"/>
                    <a:pt x="939" y="429"/>
                  </a:cubicBezTo>
                  <a:cubicBezTo>
                    <a:pt x="938" y="428"/>
                    <a:pt x="939" y="426"/>
                    <a:pt x="935" y="425"/>
                  </a:cubicBezTo>
                  <a:cubicBezTo>
                    <a:pt x="932" y="424"/>
                    <a:pt x="932" y="422"/>
                    <a:pt x="930" y="423"/>
                  </a:cubicBezTo>
                  <a:cubicBezTo>
                    <a:pt x="929" y="424"/>
                    <a:pt x="927" y="424"/>
                    <a:pt x="923" y="424"/>
                  </a:cubicBezTo>
                  <a:cubicBezTo>
                    <a:pt x="920" y="423"/>
                    <a:pt x="916" y="422"/>
                    <a:pt x="916" y="420"/>
                  </a:cubicBezTo>
                  <a:cubicBezTo>
                    <a:pt x="916" y="418"/>
                    <a:pt x="909" y="419"/>
                    <a:pt x="907" y="419"/>
                  </a:cubicBezTo>
                  <a:cubicBezTo>
                    <a:pt x="906" y="418"/>
                    <a:pt x="908" y="416"/>
                    <a:pt x="906" y="413"/>
                  </a:cubicBezTo>
                  <a:cubicBezTo>
                    <a:pt x="904" y="411"/>
                    <a:pt x="901" y="409"/>
                    <a:pt x="904" y="408"/>
                  </a:cubicBezTo>
                  <a:cubicBezTo>
                    <a:pt x="906" y="407"/>
                    <a:pt x="910" y="400"/>
                    <a:pt x="907" y="400"/>
                  </a:cubicBezTo>
                  <a:cubicBezTo>
                    <a:pt x="905" y="399"/>
                    <a:pt x="902" y="401"/>
                    <a:pt x="900" y="399"/>
                  </a:cubicBezTo>
                  <a:cubicBezTo>
                    <a:pt x="899" y="397"/>
                    <a:pt x="893" y="396"/>
                    <a:pt x="895" y="395"/>
                  </a:cubicBezTo>
                  <a:cubicBezTo>
                    <a:pt x="897" y="394"/>
                    <a:pt x="897" y="395"/>
                    <a:pt x="902" y="395"/>
                  </a:cubicBezTo>
                  <a:cubicBezTo>
                    <a:pt x="908" y="396"/>
                    <a:pt x="913" y="393"/>
                    <a:pt x="915" y="391"/>
                  </a:cubicBezTo>
                  <a:cubicBezTo>
                    <a:pt x="917" y="388"/>
                    <a:pt x="916" y="388"/>
                    <a:pt x="916" y="385"/>
                  </a:cubicBezTo>
                  <a:cubicBezTo>
                    <a:pt x="917" y="383"/>
                    <a:pt x="918" y="383"/>
                    <a:pt x="914" y="381"/>
                  </a:cubicBezTo>
                  <a:cubicBezTo>
                    <a:pt x="910" y="379"/>
                    <a:pt x="906" y="378"/>
                    <a:pt x="902" y="379"/>
                  </a:cubicBezTo>
                  <a:cubicBezTo>
                    <a:pt x="898" y="380"/>
                    <a:pt x="887" y="384"/>
                    <a:pt x="882" y="387"/>
                  </a:cubicBezTo>
                  <a:cubicBezTo>
                    <a:pt x="877" y="389"/>
                    <a:pt x="874" y="389"/>
                    <a:pt x="870" y="392"/>
                  </a:cubicBezTo>
                  <a:cubicBezTo>
                    <a:pt x="865" y="395"/>
                    <a:pt x="853" y="409"/>
                    <a:pt x="850" y="409"/>
                  </a:cubicBezTo>
                  <a:cubicBezTo>
                    <a:pt x="847" y="409"/>
                    <a:pt x="852" y="405"/>
                    <a:pt x="855" y="402"/>
                  </a:cubicBezTo>
                  <a:cubicBezTo>
                    <a:pt x="858" y="399"/>
                    <a:pt x="866" y="390"/>
                    <a:pt x="869" y="388"/>
                  </a:cubicBezTo>
                  <a:cubicBezTo>
                    <a:pt x="872" y="385"/>
                    <a:pt x="878" y="380"/>
                    <a:pt x="881" y="379"/>
                  </a:cubicBezTo>
                  <a:cubicBezTo>
                    <a:pt x="885" y="378"/>
                    <a:pt x="888" y="377"/>
                    <a:pt x="889" y="376"/>
                  </a:cubicBezTo>
                  <a:cubicBezTo>
                    <a:pt x="891" y="374"/>
                    <a:pt x="900" y="365"/>
                    <a:pt x="903" y="364"/>
                  </a:cubicBezTo>
                  <a:cubicBezTo>
                    <a:pt x="907" y="363"/>
                    <a:pt x="924" y="365"/>
                    <a:pt x="930" y="365"/>
                  </a:cubicBezTo>
                  <a:cubicBezTo>
                    <a:pt x="936" y="364"/>
                    <a:pt x="963" y="364"/>
                    <a:pt x="967" y="363"/>
                  </a:cubicBezTo>
                  <a:cubicBezTo>
                    <a:pt x="970" y="361"/>
                    <a:pt x="974" y="357"/>
                    <a:pt x="975" y="355"/>
                  </a:cubicBezTo>
                  <a:cubicBezTo>
                    <a:pt x="977" y="353"/>
                    <a:pt x="981" y="350"/>
                    <a:pt x="983" y="350"/>
                  </a:cubicBezTo>
                  <a:cubicBezTo>
                    <a:pt x="985" y="350"/>
                    <a:pt x="991" y="349"/>
                    <a:pt x="993" y="348"/>
                  </a:cubicBezTo>
                  <a:cubicBezTo>
                    <a:pt x="996" y="348"/>
                    <a:pt x="1004" y="345"/>
                    <a:pt x="1005" y="343"/>
                  </a:cubicBezTo>
                  <a:cubicBezTo>
                    <a:pt x="1007" y="341"/>
                    <a:pt x="1008" y="338"/>
                    <a:pt x="1006" y="338"/>
                  </a:cubicBezTo>
                  <a:cubicBezTo>
                    <a:pt x="1005" y="337"/>
                    <a:pt x="1003" y="337"/>
                    <a:pt x="1004" y="335"/>
                  </a:cubicBezTo>
                  <a:cubicBezTo>
                    <a:pt x="1006" y="334"/>
                    <a:pt x="1009" y="330"/>
                    <a:pt x="1008" y="329"/>
                  </a:cubicBezTo>
                  <a:cubicBezTo>
                    <a:pt x="1008" y="328"/>
                    <a:pt x="1006" y="327"/>
                    <a:pt x="1008" y="326"/>
                  </a:cubicBezTo>
                  <a:cubicBezTo>
                    <a:pt x="1010" y="325"/>
                    <a:pt x="1013" y="323"/>
                    <a:pt x="1012" y="322"/>
                  </a:cubicBezTo>
                  <a:cubicBezTo>
                    <a:pt x="1010" y="321"/>
                    <a:pt x="1006" y="319"/>
                    <a:pt x="1004" y="319"/>
                  </a:cubicBezTo>
                  <a:cubicBezTo>
                    <a:pt x="1002" y="319"/>
                    <a:pt x="999" y="321"/>
                    <a:pt x="999" y="320"/>
                  </a:cubicBezTo>
                  <a:cubicBezTo>
                    <a:pt x="998" y="318"/>
                    <a:pt x="997" y="312"/>
                    <a:pt x="995" y="312"/>
                  </a:cubicBezTo>
                  <a:cubicBezTo>
                    <a:pt x="993" y="312"/>
                    <a:pt x="984" y="315"/>
                    <a:pt x="984" y="317"/>
                  </a:cubicBezTo>
                  <a:cubicBezTo>
                    <a:pt x="983" y="319"/>
                    <a:pt x="981" y="320"/>
                    <a:pt x="980" y="320"/>
                  </a:cubicBezTo>
                  <a:cubicBezTo>
                    <a:pt x="978" y="320"/>
                    <a:pt x="965" y="326"/>
                    <a:pt x="966" y="324"/>
                  </a:cubicBezTo>
                  <a:cubicBezTo>
                    <a:pt x="968" y="322"/>
                    <a:pt x="974" y="318"/>
                    <a:pt x="977" y="316"/>
                  </a:cubicBezTo>
                  <a:cubicBezTo>
                    <a:pt x="980" y="314"/>
                    <a:pt x="997" y="309"/>
                    <a:pt x="997" y="308"/>
                  </a:cubicBezTo>
                  <a:cubicBezTo>
                    <a:pt x="997" y="307"/>
                    <a:pt x="996" y="306"/>
                    <a:pt x="995" y="305"/>
                  </a:cubicBezTo>
                  <a:cubicBezTo>
                    <a:pt x="994" y="304"/>
                    <a:pt x="987" y="305"/>
                    <a:pt x="987" y="304"/>
                  </a:cubicBezTo>
                  <a:cubicBezTo>
                    <a:pt x="987" y="302"/>
                    <a:pt x="985" y="299"/>
                    <a:pt x="984" y="299"/>
                  </a:cubicBezTo>
                  <a:cubicBezTo>
                    <a:pt x="983" y="298"/>
                    <a:pt x="979" y="299"/>
                    <a:pt x="978" y="298"/>
                  </a:cubicBezTo>
                  <a:cubicBezTo>
                    <a:pt x="977" y="297"/>
                    <a:pt x="976" y="294"/>
                    <a:pt x="975" y="292"/>
                  </a:cubicBezTo>
                  <a:cubicBezTo>
                    <a:pt x="974" y="291"/>
                    <a:pt x="969" y="287"/>
                    <a:pt x="967" y="287"/>
                  </a:cubicBezTo>
                  <a:cubicBezTo>
                    <a:pt x="966" y="287"/>
                    <a:pt x="965" y="285"/>
                    <a:pt x="963" y="284"/>
                  </a:cubicBezTo>
                  <a:cubicBezTo>
                    <a:pt x="961" y="283"/>
                    <a:pt x="960" y="280"/>
                    <a:pt x="962" y="279"/>
                  </a:cubicBezTo>
                  <a:cubicBezTo>
                    <a:pt x="963" y="278"/>
                    <a:pt x="969" y="277"/>
                    <a:pt x="968" y="275"/>
                  </a:cubicBezTo>
                  <a:cubicBezTo>
                    <a:pt x="967" y="274"/>
                    <a:pt x="964" y="270"/>
                    <a:pt x="965" y="269"/>
                  </a:cubicBezTo>
                  <a:cubicBezTo>
                    <a:pt x="966" y="267"/>
                    <a:pt x="965" y="264"/>
                    <a:pt x="963" y="262"/>
                  </a:cubicBezTo>
                  <a:cubicBezTo>
                    <a:pt x="961" y="260"/>
                    <a:pt x="961" y="254"/>
                    <a:pt x="960" y="254"/>
                  </a:cubicBezTo>
                  <a:cubicBezTo>
                    <a:pt x="959" y="254"/>
                    <a:pt x="959" y="251"/>
                    <a:pt x="958" y="251"/>
                  </a:cubicBezTo>
                  <a:cubicBezTo>
                    <a:pt x="957" y="251"/>
                    <a:pt x="950" y="252"/>
                    <a:pt x="952" y="250"/>
                  </a:cubicBezTo>
                  <a:cubicBezTo>
                    <a:pt x="954" y="249"/>
                    <a:pt x="959" y="249"/>
                    <a:pt x="959" y="247"/>
                  </a:cubicBezTo>
                  <a:cubicBezTo>
                    <a:pt x="959" y="245"/>
                    <a:pt x="958" y="243"/>
                    <a:pt x="956" y="243"/>
                  </a:cubicBezTo>
                  <a:cubicBezTo>
                    <a:pt x="955" y="243"/>
                    <a:pt x="948" y="242"/>
                    <a:pt x="951" y="241"/>
                  </a:cubicBezTo>
                  <a:cubicBezTo>
                    <a:pt x="954" y="240"/>
                    <a:pt x="957" y="238"/>
                    <a:pt x="956" y="237"/>
                  </a:cubicBezTo>
                  <a:cubicBezTo>
                    <a:pt x="956" y="236"/>
                    <a:pt x="953" y="228"/>
                    <a:pt x="951" y="229"/>
                  </a:cubicBezTo>
                  <a:cubicBezTo>
                    <a:pt x="950" y="229"/>
                    <a:pt x="950" y="226"/>
                    <a:pt x="950" y="225"/>
                  </a:cubicBezTo>
                  <a:cubicBezTo>
                    <a:pt x="950" y="224"/>
                    <a:pt x="953" y="218"/>
                    <a:pt x="952" y="217"/>
                  </a:cubicBezTo>
                  <a:cubicBezTo>
                    <a:pt x="951" y="217"/>
                    <a:pt x="946" y="218"/>
                    <a:pt x="946" y="221"/>
                  </a:cubicBezTo>
                  <a:cubicBezTo>
                    <a:pt x="945" y="223"/>
                    <a:pt x="942" y="229"/>
                    <a:pt x="940" y="229"/>
                  </a:cubicBezTo>
                  <a:cubicBezTo>
                    <a:pt x="938" y="229"/>
                    <a:pt x="936" y="231"/>
                    <a:pt x="935" y="236"/>
                  </a:cubicBezTo>
                  <a:cubicBezTo>
                    <a:pt x="934" y="240"/>
                    <a:pt x="930" y="245"/>
                    <a:pt x="930" y="245"/>
                  </a:cubicBezTo>
                  <a:cubicBezTo>
                    <a:pt x="930" y="245"/>
                    <a:pt x="926" y="245"/>
                    <a:pt x="925" y="246"/>
                  </a:cubicBezTo>
                  <a:cubicBezTo>
                    <a:pt x="924" y="247"/>
                    <a:pt x="920" y="250"/>
                    <a:pt x="919" y="250"/>
                  </a:cubicBezTo>
                  <a:cubicBezTo>
                    <a:pt x="918" y="250"/>
                    <a:pt x="916" y="253"/>
                    <a:pt x="915" y="252"/>
                  </a:cubicBezTo>
                  <a:cubicBezTo>
                    <a:pt x="913" y="251"/>
                    <a:pt x="909" y="249"/>
                    <a:pt x="910" y="247"/>
                  </a:cubicBezTo>
                  <a:cubicBezTo>
                    <a:pt x="910" y="246"/>
                    <a:pt x="907" y="245"/>
                    <a:pt x="905" y="245"/>
                  </a:cubicBezTo>
                  <a:cubicBezTo>
                    <a:pt x="903" y="245"/>
                    <a:pt x="900" y="249"/>
                    <a:pt x="899" y="247"/>
                  </a:cubicBezTo>
                  <a:cubicBezTo>
                    <a:pt x="897" y="245"/>
                    <a:pt x="898" y="243"/>
                    <a:pt x="898" y="242"/>
                  </a:cubicBezTo>
                  <a:cubicBezTo>
                    <a:pt x="897" y="240"/>
                    <a:pt x="894" y="238"/>
                    <a:pt x="896" y="236"/>
                  </a:cubicBezTo>
                  <a:cubicBezTo>
                    <a:pt x="899" y="234"/>
                    <a:pt x="900" y="230"/>
                    <a:pt x="899" y="229"/>
                  </a:cubicBezTo>
                  <a:cubicBezTo>
                    <a:pt x="898" y="227"/>
                    <a:pt x="894" y="226"/>
                    <a:pt x="897" y="225"/>
                  </a:cubicBezTo>
                  <a:cubicBezTo>
                    <a:pt x="899" y="224"/>
                    <a:pt x="900" y="224"/>
                    <a:pt x="901" y="222"/>
                  </a:cubicBezTo>
                  <a:cubicBezTo>
                    <a:pt x="903" y="220"/>
                    <a:pt x="908" y="212"/>
                    <a:pt x="904" y="211"/>
                  </a:cubicBezTo>
                  <a:cubicBezTo>
                    <a:pt x="901" y="210"/>
                    <a:pt x="897" y="211"/>
                    <a:pt x="895" y="211"/>
                  </a:cubicBezTo>
                  <a:cubicBezTo>
                    <a:pt x="892" y="210"/>
                    <a:pt x="890" y="206"/>
                    <a:pt x="889" y="205"/>
                  </a:cubicBezTo>
                  <a:cubicBezTo>
                    <a:pt x="888" y="204"/>
                    <a:pt x="885" y="203"/>
                    <a:pt x="887" y="201"/>
                  </a:cubicBezTo>
                  <a:cubicBezTo>
                    <a:pt x="889" y="200"/>
                    <a:pt x="889" y="198"/>
                    <a:pt x="887" y="198"/>
                  </a:cubicBezTo>
                  <a:cubicBezTo>
                    <a:pt x="884" y="198"/>
                    <a:pt x="881" y="198"/>
                    <a:pt x="880" y="196"/>
                  </a:cubicBezTo>
                  <a:cubicBezTo>
                    <a:pt x="879" y="195"/>
                    <a:pt x="877" y="192"/>
                    <a:pt x="876" y="193"/>
                  </a:cubicBezTo>
                  <a:cubicBezTo>
                    <a:pt x="876" y="193"/>
                    <a:pt x="874" y="191"/>
                    <a:pt x="874" y="190"/>
                  </a:cubicBezTo>
                  <a:cubicBezTo>
                    <a:pt x="874" y="190"/>
                    <a:pt x="872" y="187"/>
                    <a:pt x="870" y="186"/>
                  </a:cubicBezTo>
                  <a:cubicBezTo>
                    <a:pt x="867" y="186"/>
                    <a:pt x="859" y="186"/>
                    <a:pt x="857" y="186"/>
                  </a:cubicBezTo>
                  <a:cubicBezTo>
                    <a:pt x="855" y="186"/>
                    <a:pt x="854" y="184"/>
                    <a:pt x="851" y="184"/>
                  </a:cubicBezTo>
                  <a:cubicBezTo>
                    <a:pt x="848" y="184"/>
                    <a:pt x="841" y="183"/>
                    <a:pt x="838" y="183"/>
                  </a:cubicBezTo>
                  <a:cubicBezTo>
                    <a:pt x="834" y="183"/>
                    <a:pt x="832" y="185"/>
                    <a:pt x="830" y="187"/>
                  </a:cubicBezTo>
                  <a:cubicBezTo>
                    <a:pt x="828" y="189"/>
                    <a:pt x="825" y="189"/>
                    <a:pt x="827" y="192"/>
                  </a:cubicBezTo>
                  <a:cubicBezTo>
                    <a:pt x="829" y="195"/>
                    <a:pt x="826" y="198"/>
                    <a:pt x="828" y="198"/>
                  </a:cubicBezTo>
                  <a:cubicBezTo>
                    <a:pt x="830" y="198"/>
                    <a:pt x="830" y="199"/>
                    <a:pt x="828" y="201"/>
                  </a:cubicBezTo>
                  <a:cubicBezTo>
                    <a:pt x="826" y="202"/>
                    <a:pt x="823" y="207"/>
                    <a:pt x="822" y="208"/>
                  </a:cubicBezTo>
                  <a:cubicBezTo>
                    <a:pt x="821" y="210"/>
                    <a:pt x="817" y="213"/>
                    <a:pt x="821" y="213"/>
                  </a:cubicBezTo>
                  <a:cubicBezTo>
                    <a:pt x="824" y="213"/>
                    <a:pt x="825" y="214"/>
                    <a:pt x="823" y="216"/>
                  </a:cubicBezTo>
                  <a:cubicBezTo>
                    <a:pt x="822" y="219"/>
                    <a:pt x="820" y="224"/>
                    <a:pt x="823" y="225"/>
                  </a:cubicBezTo>
                  <a:cubicBezTo>
                    <a:pt x="825" y="225"/>
                    <a:pt x="825" y="227"/>
                    <a:pt x="823" y="229"/>
                  </a:cubicBezTo>
                  <a:cubicBezTo>
                    <a:pt x="821" y="231"/>
                    <a:pt x="819" y="235"/>
                    <a:pt x="820" y="235"/>
                  </a:cubicBezTo>
                  <a:cubicBezTo>
                    <a:pt x="822" y="235"/>
                    <a:pt x="823" y="235"/>
                    <a:pt x="818" y="238"/>
                  </a:cubicBezTo>
                  <a:cubicBezTo>
                    <a:pt x="814" y="240"/>
                    <a:pt x="811" y="241"/>
                    <a:pt x="809" y="243"/>
                  </a:cubicBezTo>
                  <a:cubicBezTo>
                    <a:pt x="808" y="244"/>
                    <a:pt x="807" y="247"/>
                    <a:pt x="809" y="249"/>
                  </a:cubicBezTo>
                  <a:cubicBezTo>
                    <a:pt x="812" y="251"/>
                    <a:pt x="811" y="255"/>
                    <a:pt x="811" y="257"/>
                  </a:cubicBezTo>
                  <a:cubicBezTo>
                    <a:pt x="811" y="259"/>
                    <a:pt x="815" y="259"/>
                    <a:pt x="815" y="262"/>
                  </a:cubicBezTo>
                  <a:cubicBezTo>
                    <a:pt x="814" y="266"/>
                    <a:pt x="815" y="270"/>
                    <a:pt x="815" y="274"/>
                  </a:cubicBezTo>
                  <a:cubicBezTo>
                    <a:pt x="816" y="278"/>
                    <a:pt x="812" y="289"/>
                    <a:pt x="810" y="290"/>
                  </a:cubicBezTo>
                  <a:cubicBezTo>
                    <a:pt x="808" y="291"/>
                    <a:pt x="806" y="297"/>
                    <a:pt x="805" y="296"/>
                  </a:cubicBezTo>
                  <a:cubicBezTo>
                    <a:pt x="804" y="295"/>
                    <a:pt x="805" y="293"/>
                    <a:pt x="803" y="295"/>
                  </a:cubicBezTo>
                  <a:cubicBezTo>
                    <a:pt x="801" y="297"/>
                    <a:pt x="798" y="303"/>
                    <a:pt x="796" y="303"/>
                  </a:cubicBezTo>
                  <a:cubicBezTo>
                    <a:pt x="794" y="304"/>
                    <a:pt x="790" y="306"/>
                    <a:pt x="790" y="307"/>
                  </a:cubicBezTo>
                  <a:cubicBezTo>
                    <a:pt x="791" y="308"/>
                    <a:pt x="795" y="310"/>
                    <a:pt x="793" y="312"/>
                  </a:cubicBezTo>
                  <a:cubicBezTo>
                    <a:pt x="792" y="315"/>
                    <a:pt x="789" y="319"/>
                    <a:pt x="790" y="321"/>
                  </a:cubicBezTo>
                  <a:cubicBezTo>
                    <a:pt x="790" y="322"/>
                    <a:pt x="788" y="328"/>
                    <a:pt x="790" y="330"/>
                  </a:cubicBezTo>
                  <a:cubicBezTo>
                    <a:pt x="792" y="331"/>
                    <a:pt x="793" y="333"/>
                    <a:pt x="792" y="337"/>
                  </a:cubicBezTo>
                  <a:cubicBezTo>
                    <a:pt x="791" y="340"/>
                    <a:pt x="791" y="344"/>
                    <a:pt x="787" y="344"/>
                  </a:cubicBezTo>
                  <a:cubicBezTo>
                    <a:pt x="784" y="345"/>
                    <a:pt x="783" y="348"/>
                    <a:pt x="783" y="351"/>
                  </a:cubicBezTo>
                  <a:cubicBezTo>
                    <a:pt x="783" y="353"/>
                    <a:pt x="782" y="355"/>
                    <a:pt x="781" y="354"/>
                  </a:cubicBezTo>
                  <a:cubicBezTo>
                    <a:pt x="780" y="352"/>
                    <a:pt x="778" y="350"/>
                    <a:pt x="777" y="351"/>
                  </a:cubicBezTo>
                  <a:cubicBezTo>
                    <a:pt x="776" y="352"/>
                    <a:pt x="776" y="357"/>
                    <a:pt x="773" y="357"/>
                  </a:cubicBezTo>
                  <a:cubicBezTo>
                    <a:pt x="770" y="356"/>
                    <a:pt x="766" y="349"/>
                    <a:pt x="767" y="347"/>
                  </a:cubicBezTo>
                  <a:cubicBezTo>
                    <a:pt x="767" y="346"/>
                    <a:pt x="771" y="345"/>
                    <a:pt x="768" y="344"/>
                  </a:cubicBezTo>
                  <a:cubicBezTo>
                    <a:pt x="765" y="343"/>
                    <a:pt x="758" y="341"/>
                    <a:pt x="757" y="339"/>
                  </a:cubicBezTo>
                  <a:cubicBezTo>
                    <a:pt x="755" y="337"/>
                    <a:pt x="759" y="336"/>
                    <a:pt x="756" y="333"/>
                  </a:cubicBezTo>
                  <a:cubicBezTo>
                    <a:pt x="752" y="330"/>
                    <a:pt x="746" y="328"/>
                    <a:pt x="748" y="325"/>
                  </a:cubicBezTo>
                  <a:cubicBezTo>
                    <a:pt x="750" y="321"/>
                    <a:pt x="752" y="317"/>
                    <a:pt x="752" y="313"/>
                  </a:cubicBezTo>
                  <a:cubicBezTo>
                    <a:pt x="752" y="309"/>
                    <a:pt x="753" y="308"/>
                    <a:pt x="756" y="306"/>
                  </a:cubicBezTo>
                  <a:cubicBezTo>
                    <a:pt x="759" y="304"/>
                    <a:pt x="763" y="301"/>
                    <a:pt x="761" y="301"/>
                  </a:cubicBezTo>
                  <a:cubicBezTo>
                    <a:pt x="758" y="300"/>
                    <a:pt x="737" y="300"/>
                    <a:pt x="734" y="299"/>
                  </a:cubicBezTo>
                  <a:cubicBezTo>
                    <a:pt x="731" y="298"/>
                    <a:pt x="732" y="298"/>
                    <a:pt x="730" y="297"/>
                  </a:cubicBezTo>
                  <a:cubicBezTo>
                    <a:pt x="727" y="296"/>
                    <a:pt x="722" y="291"/>
                    <a:pt x="719" y="289"/>
                  </a:cubicBezTo>
                  <a:cubicBezTo>
                    <a:pt x="717" y="287"/>
                    <a:pt x="715" y="285"/>
                    <a:pt x="713" y="283"/>
                  </a:cubicBezTo>
                  <a:cubicBezTo>
                    <a:pt x="712" y="281"/>
                    <a:pt x="706" y="273"/>
                    <a:pt x="704" y="273"/>
                  </a:cubicBezTo>
                  <a:cubicBezTo>
                    <a:pt x="702" y="273"/>
                    <a:pt x="696" y="275"/>
                    <a:pt x="694" y="273"/>
                  </a:cubicBezTo>
                  <a:cubicBezTo>
                    <a:pt x="693" y="272"/>
                    <a:pt x="688" y="268"/>
                    <a:pt x="685" y="268"/>
                  </a:cubicBezTo>
                  <a:cubicBezTo>
                    <a:pt x="683" y="269"/>
                    <a:pt x="673" y="274"/>
                    <a:pt x="672" y="274"/>
                  </a:cubicBezTo>
                  <a:cubicBezTo>
                    <a:pt x="671" y="273"/>
                    <a:pt x="675" y="269"/>
                    <a:pt x="675" y="267"/>
                  </a:cubicBezTo>
                  <a:cubicBezTo>
                    <a:pt x="676" y="266"/>
                    <a:pt x="676" y="249"/>
                    <a:pt x="675" y="247"/>
                  </a:cubicBezTo>
                  <a:cubicBezTo>
                    <a:pt x="674" y="246"/>
                    <a:pt x="671" y="244"/>
                    <a:pt x="669" y="245"/>
                  </a:cubicBezTo>
                  <a:cubicBezTo>
                    <a:pt x="667" y="245"/>
                    <a:pt x="664" y="248"/>
                    <a:pt x="663" y="246"/>
                  </a:cubicBezTo>
                  <a:cubicBezTo>
                    <a:pt x="661" y="244"/>
                    <a:pt x="658" y="240"/>
                    <a:pt x="659" y="239"/>
                  </a:cubicBezTo>
                  <a:cubicBezTo>
                    <a:pt x="660" y="237"/>
                    <a:pt x="662" y="235"/>
                    <a:pt x="661" y="233"/>
                  </a:cubicBezTo>
                  <a:cubicBezTo>
                    <a:pt x="661" y="231"/>
                    <a:pt x="670" y="217"/>
                    <a:pt x="672" y="213"/>
                  </a:cubicBezTo>
                  <a:cubicBezTo>
                    <a:pt x="675" y="209"/>
                    <a:pt x="679" y="209"/>
                    <a:pt x="678" y="206"/>
                  </a:cubicBezTo>
                  <a:cubicBezTo>
                    <a:pt x="678" y="202"/>
                    <a:pt x="676" y="199"/>
                    <a:pt x="677" y="197"/>
                  </a:cubicBezTo>
                  <a:cubicBezTo>
                    <a:pt x="677" y="195"/>
                    <a:pt x="675" y="190"/>
                    <a:pt x="678" y="190"/>
                  </a:cubicBezTo>
                  <a:cubicBezTo>
                    <a:pt x="680" y="190"/>
                    <a:pt x="681" y="193"/>
                    <a:pt x="682" y="191"/>
                  </a:cubicBezTo>
                  <a:cubicBezTo>
                    <a:pt x="683" y="189"/>
                    <a:pt x="683" y="185"/>
                    <a:pt x="685" y="185"/>
                  </a:cubicBezTo>
                  <a:cubicBezTo>
                    <a:pt x="687" y="185"/>
                    <a:pt x="688" y="190"/>
                    <a:pt x="689" y="191"/>
                  </a:cubicBezTo>
                  <a:cubicBezTo>
                    <a:pt x="690" y="192"/>
                    <a:pt x="697" y="192"/>
                    <a:pt x="696" y="191"/>
                  </a:cubicBezTo>
                  <a:cubicBezTo>
                    <a:pt x="695" y="190"/>
                    <a:pt x="692" y="187"/>
                    <a:pt x="694" y="186"/>
                  </a:cubicBezTo>
                  <a:cubicBezTo>
                    <a:pt x="696" y="185"/>
                    <a:pt x="701" y="181"/>
                    <a:pt x="700" y="180"/>
                  </a:cubicBezTo>
                  <a:cubicBezTo>
                    <a:pt x="699" y="178"/>
                    <a:pt x="695" y="176"/>
                    <a:pt x="697" y="175"/>
                  </a:cubicBezTo>
                  <a:cubicBezTo>
                    <a:pt x="700" y="174"/>
                    <a:pt x="703" y="177"/>
                    <a:pt x="705" y="178"/>
                  </a:cubicBezTo>
                  <a:cubicBezTo>
                    <a:pt x="706" y="179"/>
                    <a:pt x="709" y="182"/>
                    <a:pt x="712" y="181"/>
                  </a:cubicBezTo>
                  <a:cubicBezTo>
                    <a:pt x="715" y="179"/>
                    <a:pt x="717" y="177"/>
                    <a:pt x="717" y="175"/>
                  </a:cubicBezTo>
                  <a:cubicBezTo>
                    <a:pt x="717" y="172"/>
                    <a:pt x="709" y="164"/>
                    <a:pt x="706" y="162"/>
                  </a:cubicBezTo>
                  <a:cubicBezTo>
                    <a:pt x="702" y="161"/>
                    <a:pt x="717" y="167"/>
                    <a:pt x="719" y="168"/>
                  </a:cubicBezTo>
                  <a:cubicBezTo>
                    <a:pt x="721" y="170"/>
                    <a:pt x="723" y="166"/>
                    <a:pt x="723" y="163"/>
                  </a:cubicBezTo>
                  <a:cubicBezTo>
                    <a:pt x="722" y="159"/>
                    <a:pt x="721" y="159"/>
                    <a:pt x="724" y="159"/>
                  </a:cubicBezTo>
                  <a:cubicBezTo>
                    <a:pt x="728" y="159"/>
                    <a:pt x="730" y="157"/>
                    <a:pt x="731" y="156"/>
                  </a:cubicBezTo>
                  <a:cubicBezTo>
                    <a:pt x="732" y="155"/>
                    <a:pt x="737" y="161"/>
                    <a:pt x="739" y="161"/>
                  </a:cubicBezTo>
                  <a:cubicBezTo>
                    <a:pt x="741" y="160"/>
                    <a:pt x="747" y="156"/>
                    <a:pt x="747" y="153"/>
                  </a:cubicBezTo>
                  <a:cubicBezTo>
                    <a:pt x="748" y="151"/>
                    <a:pt x="750" y="147"/>
                    <a:pt x="751" y="145"/>
                  </a:cubicBezTo>
                  <a:cubicBezTo>
                    <a:pt x="753" y="143"/>
                    <a:pt x="757" y="138"/>
                    <a:pt x="755" y="137"/>
                  </a:cubicBezTo>
                  <a:cubicBezTo>
                    <a:pt x="753" y="137"/>
                    <a:pt x="746" y="136"/>
                    <a:pt x="742" y="134"/>
                  </a:cubicBezTo>
                  <a:cubicBezTo>
                    <a:pt x="738" y="133"/>
                    <a:pt x="731" y="131"/>
                    <a:pt x="729" y="131"/>
                  </a:cubicBezTo>
                  <a:cubicBezTo>
                    <a:pt x="727" y="131"/>
                    <a:pt x="707" y="132"/>
                    <a:pt x="708" y="132"/>
                  </a:cubicBezTo>
                  <a:cubicBezTo>
                    <a:pt x="708" y="131"/>
                    <a:pt x="712" y="129"/>
                    <a:pt x="714" y="129"/>
                  </a:cubicBezTo>
                  <a:cubicBezTo>
                    <a:pt x="717" y="129"/>
                    <a:pt x="725" y="128"/>
                    <a:pt x="724" y="128"/>
                  </a:cubicBezTo>
                  <a:cubicBezTo>
                    <a:pt x="724" y="127"/>
                    <a:pt x="723" y="125"/>
                    <a:pt x="725" y="124"/>
                  </a:cubicBezTo>
                  <a:cubicBezTo>
                    <a:pt x="727" y="123"/>
                    <a:pt x="729" y="124"/>
                    <a:pt x="733" y="125"/>
                  </a:cubicBezTo>
                  <a:cubicBezTo>
                    <a:pt x="738" y="126"/>
                    <a:pt x="744" y="129"/>
                    <a:pt x="745" y="131"/>
                  </a:cubicBezTo>
                  <a:cubicBezTo>
                    <a:pt x="747" y="132"/>
                    <a:pt x="756" y="135"/>
                    <a:pt x="759" y="134"/>
                  </a:cubicBezTo>
                  <a:cubicBezTo>
                    <a:pt x="762" y="133"/>
                    <a:pt x="773" y="124"/>
                    <a:pt x="774" y="123"/>
                  </a:cubicBezTo>
                  <a:cubicBezTo>
                    <a:pt x="775" y="122"/>
                    <a:pt x="768" y="113"/>
                    <a:pt x="769" y="112"/>
                  </a:cubicBezTo>
                  <a:cubicBezTo>
                    <a:pt x="771" y="111"/>
                    <a:pt x="772" y="114"/>
                    <a:pt x="775" y="113"/>
                  </a:cubicBezTo>
                  <a:cubicBezTo>
                    <a:pt x="778" y="112"/>
                    <a:pt x="781" y="111"/>
                    <a:pt x="781" y="112"/>
                  </a:cubicBezTo>
                  <a:cubicBezTo>
                    <a:pt x="780" y="114"/>
                    <a:pt x="780" y="119"/>
                    <a:pt x="783" y="120"/>
                  </a:cubicBezTo>
                  <a:cubicBezTo>
                    <a:pt x="785" y="121"/>
                    <a:pt x="790" y="123"/>
                    <a:pt x="789" y="121"/>
                  </a:cubicBezTo>
                  <a:cubicBezTo>
                    <a:pt x="788" y="118"/>
                    <a:pt x="786" y="116"/>
                    <a:pt x="788" y="115"/>
                  </a:cubicBezTo>
                  <a:cubicBezTo>
                    <a:pt x="789" y="115"/>
                    <a:pt x="790" y="114"/>
                    <a:pt x="790" y="112"/>
                  </a:cubicBezTo>
                  <a:cubicBezTo>
                    <a:pt x="791" y="110"/>
                    <a:pt x="793" y="111"/>
                    <a:pt x="791" y="109"/>
                  </a:cubicBezTo>
                  <a:cubicBezTo>
                    <a:pt x="788" y="106"/>
                    <a:pt x="784" y="104"/>
                    <a:pt x="785" y="103"/>
                  </a:cubicBezTo>
                  <a:cubicBezTo>
                    <a:pt x="785" y="102"/>
                    <a:pt x="790" y="102"/>
                    <a:pt x="791" y="104"/>
                  </a:cubicBezTo>
                  <a:cubicBezTo>
                    <a:pt x="793" y="105"/>
                    <a:pt x="794" y="105"/>
                    <a:pt x="794" y="108"/>
                  </a:cubicBezTo>
                  <a:cubicBezTo>
                    <a:pt x="795" y="110"/>
                    <a:pt x="797" y="114"/>
                    <a:pt x="797" y="115"/>
                  </a:cubicBezTo>
                  <a:cubicBezTo>
                    <a:pt x="797" y="116"/>
                    <a:pt x="797" y="119"/>
                    <a:pt x="799" y="118"/>
                  </a:cubicBezTo>
                  <a:cubicBezTo>
                    <a:pt x="800" y="118"/>
                    <a:pt x="800" y="115"/>
                    <a:pt x="803" y="113"/>
                  </a:cubicBezTo>
                  <a:cubicBezTo>
                    <a:pt x="806" y="112"/>
                    <a:pt x="810" y="111"/>
                    <a:pt x="813" y="109"/>
                  </a:cubicBezTo>
                  <a:cubicBezTo>
                    <a:pt x="816" y="107"/>
                    <a:pt x="815" y="107"/>
                    <a:pt x="819" y="106"/>
                  </a:cubicBezTo>
                  <a:cubicBezTo>
                    <a:pt x="822" y="105"/>
                    <a:pt x="824" y="103"/>
                    <a:pt x="824" y="102"/>
                  </a:cubicBezTo>
                  <a:cubicBezTo>
                    <a:pt x="824" y="101"/>
                    <a:pt x="825" y="92"/>
                    <a:pt x="825" y="91"/>
                  </a:cubicBezTo>
                  <a:cubicBezTo>
                    <a:pt x="824" y="89"/>
                    <a:pt x="821" y="86"/>
                    <a:pt x="822" y="83"/>
                  </a:cubicBezTo>
                  <a:cubicBezTo>
                    <a:pt x="823" y="81"/>
                    <a:pt x="823" y="77"/>
                    <a:pt x="822" y="76"/>
                  </a:cubicBezTo>
                  <a:cubicBezTo>
                    <a:pt x="822" y="75"/>
                    <a:pt x="820" y="72"/>
                    <a:pt x="823" y="72"/>
                  </a:cubicBezTo>
                  <a:cubicBezTo>
                    <a:pt x="827" y="73"/>
                    <a:pt x="832" y="74"/>
                    <a:pt x="833" y="71"/>
                  </a:cubicBezTo>
                  <a:cubicBezTo>
                    <a:pt x="834" y="68"/>
                    <a:pt x="835" y="67"/>
                    <a:pt x="833" y="66"/>
                  </a:cubicBezTo>
                  <a:cubicBezTo>
                    <a:pt x="832" y="65"/>
                    <a:pt x="831" y="65"/>
                    <a:pt x="833" y="63"/>
                  </a:cubicBezTo>
                  <a:cubicBezTo>
                    <a:pt x="835" y="62"/>
                    <a:pt x="836" y="60"/>
                    <a:pt x="834" y="60"/>
                  </a:cubicBezTo>
                  <a:cubicBezTo>
                    <a:pt x="832" y="60"/>
                    <a:pt x="828" y="62"/>
                    <a:pt x="827" y="61"/>
                  </a:cubicBezTo>
                  <a:cubicBezTo>
                    <a:pt x="826" y="60"/>
                    <a:pt x="826" y="58"/>
                    <a:pt x="827" y="57"/>
                  </a:cubicBezTo>
                  <a:cubicBezTo>
                    <a:pt x="829" y="56"/>
                    <a:pt x="824" y="55"/>
                    <a:pt x="826" y="54"/>
                  </a:cubicBezTo>
                  <a:cubicBezTo>
                    <a:pt x="827" y="52"/>
                    <a:pt x="830" y="50"/>
                    <a:pt x="828" y="50"/>
                  </a:cubicBezTo>
                  <a:cubicBezTo>
                    <a:pt x="827" y="50"/>
                    <a:pt x="821" y="48"/>
                    <a:pt x="821" y="48"/>
                  </a:cubicBezTo>
                  <a:cubicBezTo>
                    <a:pt x="821" y="49"/>
                    <a:pt x="817" y="51"/>
                    <a:pt x="816" y="50"/>
                  </a:cubicBezTo>
                  <a:cubicBezTo>
                    <a:pt x="814" y="49"/>
                    <a:pt x="813" y="47"/>
                    <a:pt x="811" y="47"/>
                  </a:cubicBezTo>
                  <a:cubicBezTo>
                    <a:pt x="809" y="47"/>
                    <a:pt x="803" y="48"/>
                    <a:pt x="802" y="47"/>
                  </a:cubicBezTo>
                  <a:cubicBezTo>
                    <a:pt x="802" y="47"/>
                    <a:pt x="800" y="45"/>
                    <a:pt x="800" y="47"/>
                  </a:cubicBezTo>
                  <a:cubicBezTo>
                    <a:pt x="800" y="49"/>
                    <a:pt x="801" y="49"/>
                    <a:pt x="800" y="50"/>
                  </a:cubicBezTo>
                  <a:cubicBezTo>
                    <a:pt x="798" y="51"/>
                    <a:pt x="799" y="54"/>
                    <a:pt x="799" y="56"/>
                  </a:cubicBezTo>
                  <a:cubicBezTo>
                    <a:pt x="799" y="58"/>
                    <a:pt x="797" y="60"/>
                    <a:pt x="799" y="60"/>
                  </a:cubicBezTo>
                  <a:cubicBezTo>
                    <a:pt x="800" y="61"/>
                    <a:pt x="804" y="63"/>
                    <a:pt x="803" y="64"/>
                  </a:cubicBezTo>
                  <a:cubicBezTo>
                    <a:pt x="801" y="64"/>
                    <a:pt x="807" y="66"/>
                    <a:pt x="805" y="66"/>
                  </a:cubicBezTo>
                  <a:cubicBezTo>
                    <a:pt x="803" y="67"/>
                    <a:pt x="802" y="69"/>
                    <a:pt x="799" y="68"/>
                  </a:cubicBezTo>
                  <a:cubicBezTo>
                    <a:pt x="797" y="67"/>
                    <a:pt x="796" y="67"/>
                    <a:pt x="795" y="68"/>
                  </a:cubicBezTo>
                  <a:cubicBezTo>
                    <a:pt x="794" y="69"/>
                    <a:pt x="790" y="80"/>
                    <a:pt x="788" y="81"/>
                  </a:cubicBezTo>
                  <a:cubicBezTo>
                    <a:pt x="786" y="83"/>
                    <a:pt x="784" y="89"/>
                    <a:pt x="782" y="88"/>
                  </a:cubicBezTo>
                  <a:cubicBezTo>
                    <a:pt x="779" y="86"/>
                    <a:pt x="780" y="84"/>
                    <a:pt x="779" y="86"/>
                  </a:cubicBezTo>
                  <a:cubicBezTo>
                    <a:pt x="778" y="89"/>
                    <a:pt x="782" y="94"/>
                    <a:pt x="779" y="95"/>
                  </a:cubicBezTo>
                  <a:cubicBezTo>
                    <a:pt x="777" y="95"/>
                    <a:pt x="773" y="99"/>
                    <a:pt x="772" y="98"/>
                  </a:cubicBezTo>
                  <a:cubicBezTo>
                    <a:pt x="771" y="97"/>
                    <a:pt x="768" y="98"/>
                    <a:pt x="767" y="95"/>
                  </a:cubicBezTo>
                  <a:cubicBezTo>
                    <a:pt x="767" y="92"/>
                    <a:pt x="765" y="90"/>
                    <a:pt x="764" y="88"/>
                  </a:cubicBezTo>
                  <a:cubicBezTo>
                    <a:pt x="763" y="87"/>
                    <a:pt x="766" y="79"/>
                    <a:pt x="766" y="78"/>
                  </a:cubicBezTo>
                  <a:cubicBezTo>
                    <a:pt x="766" y="77"/>
                    <a:pt x="768" y="75"/>
                    <a:pt x="769" y="77"/>
                  </a:cubicBezTo>
                  <a:cubicBezTo>
                    <a:pt x="769" y="78"/>
                    <a:pt x="771" y="76"/>
                    <a:pt x="772" y="72"/>
                  </a:cubicBezTo>
                  <a:cubicBezTo>
                    <a:pt x="773" y="69"/>
                    <a:pt x="776" y="67"/>
                    <a:pt x="773" y="65"/>
                  </a:cubicBezTo>
                  <a:cubicBezTo>
                    <a:pt x="771" y="63"/>
                    <a:pt x="770" y="62"/>
                    <a:pt x="769" y="60"/>
                  </a:cubicBezTo>
                  <a:cubicBezTo>
                    <a:pt x="768" y="58"/>
                    <a:pt x="763" y="58"/>
                    <a:pt x="762" y="59"/>
                  </a:cubicBezTo>
                  <a:cubicBezTo>
                    <a:pt x="761" y="60"/>
                    <a:pt x="757" y="61"/>
                    <a:pt x="758" y="63"/>
                  </a:cubicBezTo>
                  <a:cubicBezTo>
                    <a:pt x="759" y="66"/>
                    <a:pt x="757" y="70"/>
                    <a:pt x="755" y="71"/>
                  </a:cubicBezTo>
                  <a:cubicBezTo>
                    <a:pt x="753" y="72"/>
                    <a:pt x="749" y="77"/>
                    <a:pt x="748" y="77"/>
                  </a:cubicBezTo>
                  <a:cubicBezTo>
                    <a:pt x="746" y="77"/>
                    <a:pt x="745" y="73"/>
                    <a:pt x="745" y="71"/>
                  </a:cubicBezTo>
                  <a:cubicBezTo>
                    <a:pt x="746" y="69"/>
                    <a:pt x="749" y="63"/>
                    <a:pt x="747" y="61"/>
                  </a:cubicBezTo>
                  <a:cubicBezTo>
                    <a:pt x="746" y="60"/>
                    <a:pt x="741" y="59"/>
                    <a:pt x="743" y="58"/>
                  </a:cubicBezTo>
                  <a:cubicBezTo>
                    <a:pt x="746" y="57"/>
                    <a:pt x="749" y="59"/>
                    <a:pt x="748" y="57"/>
                  </a:cubicBezTo>
                  <a:cubicBezTo>
                    <a:pt x="747" y="56"/>
                    <a:pt x="744" y="55"/>
                    <a:pt x="742" y="54"/>
                  </a:cubicBezTo>
                  <a:cubicBezTo>
                    <a:pt x="740" y="53"/>
                    <a:pt x="742" y="51"/>
                    <a:pt x="739" y="50"/>
                  </a:cubicBezTo>
                  <a:cubicBezTo>
                    <a:pt x="737" y="49"/>
                    <a:pt x="733" y="47"/>
                    <a:pt x="735" y="46"/>
                  </a:cubicBezTo>
                  <a:cubicBezTo>
                    <a:pt x="737" y="45"/>
                    <a:pt x="740" y="45"/>
                    <a:pt x="743" y="43"/>
                  </a:cubicBezTo>
                  <a:cubicBezTo>
                    <a:pt x="745" y="42"/>
                    <a:pt x="746" y="39"/>
                    <a:pt x="745" y="40"/>
                  </a:cubicBezTo>
                  <a:cubicBezTo>
                    <a:pt x="744" y="41"/>
                    <a:pt x="742" y="41"/>
                    <a:pt x="740" y="41"/>
                  </a:cubicBezTo>
                  <a:cubicBezTo>
                    <a:pt x="739" y="41"/>
                    <a:pt x="736" y="39"/>
                    <a:pt x="739" y="39"/>
                  </a:cubicBezTo>
                  <a:cubicBezTo>
                    <a:pt x="742" y="39"/>
                    <a:pt x="746" y="39"/>
                    <a:pt x="746" y="37"/>
                  </a:cubicBezTo>
                  <a:cubicBezTo>
                    <a:pt x="746" y="34"/>
                    <a:pt x="745" y="30"/>
                    <a:pt x="742" y="27"/>
                  </a:cubicBezTo>
                  <a:cubicBezTo>
                    <a:pt x="739" y="24"/>
                    <a:pt x="737" y="21"/>
                    <a:pt x="737" y="19"/>
                  </a:cubicBezTo>
                  <a:cubicBezTo>
                    <a:pt x="737" y="16"/>
                    <a:pt x="736" y="12"/>
                    <a:pt x="737" y="11"/>
                  </a:cubicBezTo>
                  <a:cubicBezTo>
                    <a:pt x="738" y="9"/>
                    <a:pt x="736" y="1"/>
                    <a:pt x="731" y="1"/>
                  </a:cubicBezTo>
                  <a:cubicBezTo>
                    <a:pt x="729" y="1"/>
                    <a:pt x="723" y="0"/>
                    <a:pt x="722" y="3"/>
                  </a:cubicBezTo>
                  <a:cubicBezTo>
                    <a:pt x="721" y="6"/>
                    <a:pt x="724" y="9"/>
                    <a:pt x="723" y="11"/>
                  </a:cubicBezTo>
                  <a:cubicBezTo>
                    <a:pt x="722" y="12"/>
                    <a:pt x="721" y="14"/>
                    <a:pt x="720" y="13"/>
                  </a:cubicBezTo>
                  <a:cubicBezTo>
                    <a:pt x="719" y="12"/>
                    <a:pt x="717" y="11"/>
                    <a:pt x="716" y="11"/>
                  </a:cubicBezTo>
                  <a:cubicBezTo>
                    <a:pt x="715" y="12"/>
                    <a:pt x="713" y="13"/>
                    <a:pt x="712" y="14"/>
                  </a:cubicBezTo>
                  <a:cubicBezTo>
                    <a:pt x="711" y="15"/>
                    <a:pt x="707" y="20"/>
                    <a:pt x="705" y="24"/>
                  </a:cubicBezTo>
                  <a:cubicBezTo>
                    <a:pt x="703" y="27"/>
                    <a:pt x="702" y="31"/>
                    <a:pt x="702" y="36"/>
                  </a:cubicBezTo>
                  <a:cubicBezTo>
                    <a:pt x="701" y="41"/>
                    <a:pt x="703" y="42"/>
                    <a:pt x="705" y="42"/>
                  </a:cubicBezTo>
                  <a:cubicBezTo>
                    <a:pt x="708" y="42"/>
                    <a:pt x="706" y="45"/>
                    <a:pt x="709" y="45"/>
                  </a:cubicBezTo>
                  <a:cubicBezTo>
                    <a:pt x="712" y="45"/>
                    <a:pt x="711" y="51"/>
                    <a:pt x="714" y="50"/>
                  </a:cubicBezTo>
                  <a:cubicBezTo>
                    <a:pt x="716" y="50"/>
                    <a:pt x="718" y="49"/>
                    <a:pt x="720" y="50"/>
                  </a:cubicBezTo>
                  <a:cubicBezTo>
                    <a:pt x="721" y="51"/>
                    <a:pt x="729" y="51"/>
                    <a:pt x="727" y="52"/>
                  </a:cubicBezTo>
                  <a:cubicBezTo>
                    <a:pt x="724" y="54"/>
                    <a:pt x="721" y="52"/>
                    <a:pt x="719" y="55"/>
                  </a:cubicBezTo>
                  <a:cubicBezTo>
                    <a:pt x="716" y="59"/>
                    <a:pt x="715" y="62"/>
                    <a:pt x="712" y="64"/>
                  </a:cubicBezTo>
                  <a:cubicBezTo>
                    <a:pt x="710" y="66"/>
                    <a:pt x="710" y="69"/>
                    <a:pt x="711" y="68"/>
                  </a:cubicBezTo>
                  <a:cubicBezTo>
                    <a:pt x="712" y="67"/>
                    <a:pt x="720" y="64"/>
                    <a:pt x="719" y="65"/>
                  </a:cubicBezTo>
                  <a:cubicBezTo>
                    <a:pt x="719" y="66"/>
                    <a:pt x="717" y="69"/>
                    <a:pt x="718" y="70"/>
                  </a:cubicBezTo>
                  <a:cubicBezTo>
                    <a:pt x="720" y="72"/>
                    <a:pt x="719" y="73"/>
                    <a:pt x="717" y="73"/>
                  </a:cubicBezTo>
                  <a:cubicBezTo>
                    <a:pt x="716" y="73"/>
                    <a:pt x="711" y="74"/>
                    <a:pt x="709" y="76"/>
                  </a:cubicBezTo>
                  <a:cubicBezTo>
                    <a:pt x="707" y="78"/>
                    <a:pt x="703" y="83"/>
                    <a:pt x="702" y="83"/>
                  </a:cubicBezTo>
                  <a:cubicBezTo>
                    <a:pt x="700" y="83"/>
                    <a:pt x="698" y="86"/>
                    <a:pt x="696" y="87"/>
                  </a:cubicBezTo>
                  <a:cubicBezTo>
                    <a:pt x="695" y="87"/>
                    <a:pt x="693" y="90"/>
                    <a:pt x="695" y="91"/>
                  </a:cubicBezTo>
                  <a:cubicBezTo>
                    <a:pt x="696" y="93"/>
                    <a:pt x="697" y="99"/>
                    <a:pt x="696" y="100"/>
                  </a:cubicBezTo>
                  <a:cubicBezTo>
                    <a:pt x="694" y="101"/>
                    <a:pt x="693" y="107"/>
                    <a:pt x="693" y="103"/>
                  </a:cubicBezTo>
                  <a:cubicBezTo>
                    <a:pt x="692" y="100"/>
                    <a:pt x="693" y="97"/>
                    <a:pt x="690" y="95"/>
                  </a:cubicBezTo>
                  <a:cubicBezTo>
                    <a:pt x="686" y="93"/>
                    <a:pt x="686" y="88"/>
                    <a:pt x="687" y="88"/>
                  </a:cubicBezTo>
                  <a:cubicBezTo>
                    <a:pt x="688" y="87"/>
                    <a:pt x="690" y="85"/>
                    <a:pt x="689" y="84"/>
                  </a:cubicBezTo>
                  <a:cubicBezTo>
                    <a:pt x="688" y="83"/>
                    <a:pt x="687" y="81"/>
                    <a:pt x="688" y="80"/>
                  </a:cubicBezTo>
                  <a:cubicBezTo>
                    <a:pt x="689" y="79"/>
                    <a:pt x="692" y="78"/>
                    <a:pt x="689" y="77"/>
                  </a:cubicBezTo>
                  <a:cubicBezTo>
                    <a:pt x="686" y="76"/>
                    <a:pt x="684" y="73"/>
                    <a:pt x="682" y="74"/>
                  </a:cubicBezTo>
                  <a:cubicBezTo>
                    <a:pt x="680" y="75"/>
                    <a:pt x="676" y="78"/>
                    <a:pt x="676" y="79"/>
                  </a:cubicBezTo>
                  <a:cubicBezTo>
                    <a:pt x="676" y="81"/>
                    <a:pt x="678" y="90"/>
                    <a:pt x="677" y="88"/>
                  </a:cubicBezTo>
                  <a:cubicBezTo>
                    <a:pt x="675" y="87"/>
                    <a:pt x="673" y="84"/>
                    <a:pt x="672" y="85"/>
                  </a:cubicBezTo>
                  <a:cubicBezTo>
                    <a:pt x="671" y="85"/>
                    <a:pt x="666" y="88"/>
                    <a:pt x="664" y="87"/>
                  </a:cubicBezTo>
                  <a:cubicBezTo>
                    <a:pt x="661" y="87"/>
                    <a:pt x="657" y="86"/>
                    <a:pt x="655" y="86"/>
                  </a:cubicBezTo>
                  <a:cubicBezTo>
                    <a:pt x="653" y="87"/>
                    <a:pt x="644" y="90"/>
                    <a:pt x="643" y="90"/>
                  </a:cubicBezTo>
                  <a:cubicBezTo>
                    <a:pt x="642" y="90"/>
                    <a:pt x="637" y="88"/>
                    <a:pt x="636" y="88"/>
                  </a:cubicBezTo>
                  <a:cubicBezTo>
                    <a:pt x="635" y="88"/>
                    <a:pt x="634" y="86"/>
                    <a:pt x="632" y="85"/>
                  </a:cubicBezTo>
                  <a:cubicBezTo>
                    <a:pt x="629" y="84"/>
                    <a:pt x="631" y="80"/>
                    <a:pt x="627" y="81"/>
                  </a:cubicBezTo>
                  <a:cubicBezTo>
                    <a:pt x="623" y="82"/>
                    <a:pt x="620" y="83"/>
                    <a:pt x="619" y="81"/>
                  </a:cubicBezTo>
                  <a:cubicBezTo>
                    <a:pt x="618" y="78"/>
                    <a:pt x="613" y="79"/>
                    <a:pt x="612" y="75"/>
                  </a:cubicBezTo>
                  <a:cubicBezTo>
                    <a:pt x="611" y="72"/>
                    <a:pt x="615" y="67"/>
                    <a:pt x="613" y="67"/>
                  </a:cubicBezTo>
                  <a:cubicBezTo>
                    <a:pt x="611" y="66"/>
                    <a:pt x="604" y="67"/>
                    <a:pt x="600" y="67"/>
                  </a:cubicBezTo>
                  <a:cubicBezTo>
                    <a:pt x="597" y="67"/>
                    <a:pt x="590" y="68"/>
                    <a:pt x="589" y="68"/>
                  </a:cubicBezTo>
                  <a:cubicBezTo>
                    <a:pt x="588" y="68"/>
                    <a:pt x="585" y="71"/>
                    <a:pt x="583" y="73"/>
                  </a:cubicBezTo>
                  <a:cubicBezTo>
                    <a:pt x="581" y="75"/>
                    <a:pt x="578" y="76"/>
                    <a:pt x="580" y="77"/>
                  </a:cubicBezTo>
                  <a:cubicBezTo>
                    <a:pt x="581" y="79"/>
                    <a:pt x="583" y="82"/>
                    <a:pt x="584" y="80"/>
                  </a:cubicBezTo>
                  <a:cubicBezTo>
                    <a:pt x="585" y="78"/>
                    <a:pt x="584" y="76"/>
                    <a:pt x="586" y="76"/>
                  </a:cubicBezTo>
                  <a:cubicBezTo>
                    <a:pt x="588" y="76"/>
                    <a:pt x="590" y="78"/>
                    <a:pt x="593" y="76"/>
                  </a:cubicBezTo>
                  <a:cubicBezTo>
                    <a:pt x="596" y="75"/>
                    <a:pt x="600" y="73"/>
                    <a:pt x="601" y="73"/>
                  </a:cubicBezTo>
                  <a:cubicBezTo>
                    <a:pt x="603" y="72"/>
                    <a:pt x="609" y="71"/>
                    <a:pt x="607" y="72"/>
                  </a:cubicBezTo>
                  <a:cubicBezTo>
                    <a:pt x="606" y="73"/>
                    <a:pt x="603" y="76"/>
                    <a:pt x="601" y="76"/>
                  </a:cubicBezTo>
                  <a:cubicBezTo>
                    <a:pt x="600" y="77"/>
                    <a:pt x="595" y="78"/>
                    <a:pt x="593" y="79"/>
                  </a:cubicBezTo>
                  <a:cubicBezTo>
                    <a:pt x="592" y="80"/>
                    <a:pt x="589" y="82"/>
                    <a:pt x="588" y="82"/>
                  </a:cubicBezTo>
                  <a:cubicBezTo>
                    <a:pt x="586" y="82"/>
                    <a:pt x="581" y="84"/>
                    <a:pt x="581" y="85"/>
                  </a:cubicBezTo>
                  <a:cubicBezTo>
                    <a:pt x="580" y="86"/>
                    <a:pt x="578" y="89"/>
                    <a:pt x="577" y="91"/>
                  </a:cubicBezTo>
                  <a:cubicBezTo>
                    <a:pt x="575" y="92"/>
                    <a:pt x="579" y="93"/>
                    <a:pt x="579" y="94"/>
                  </a:cubicBezTo>
                  <a:cubicBezTo>
                    <a:pt x="578" y="95"/>
                    <a:pt x="578" y="97"/>
                    <a:pt x="579" y="99"/>
                  </a:cubicBezTo>
                  <a:cubicBezTo>
                    <a:pt x="581" y="100"/>
                    <a:pt x="578" y="101"/>
                    <a:pt x="577" y="104"/>
                  </a:cubicBezTo>
                  <a:cubicBezTo>
                    <a:pt x="575" y="106"/>
                    <a:pt x="580" y="111"/>
                    <a:pt x="576" y="110"/>
                  </a:cubicBezTo>
                  <a:cubicBezTo>
                    <a:pt x="572" y="108"/>
                    <a:pt x="568" y="104"/>
                    <a:pt x="570" y="103"/>
                  </a:cubicBezTo>
                  <a:cubicBezTo>
                    <a:pt x="573" y="101"/>
                    <a:pt x="575" y="100"/>
                    <a:pt x="574" y="98"/>
                  </a:cubicBezTo>
                  <a:cubicBezTo>
                    <a:pt x="573" y="97"/>
                    <a:pt x="573" y="92"/>
                    <a:pt x="570" y="93"/>
                  </a:cubicBezTo>
                  <a:cubicBezTo>
                    <a:pt x="568" y="94"/>
                    <a:pt x="566" y="96"/>
                    <a:pt x="566" y="94"/>
                  </a:cubicBezTo>
                  <a:cubicBezTo>
                    <a:pt x="566" y="92"/>
                    <a:pt x="569" y="88"/>
                    <a:pt x="568" y="88"/>
                  </a:cubicBezTo>
                  <a:cubicBezTo>
                    <a:pt x="567" y="88"/>
                    <a:pt x="564" y="89"/>
                    <a:pt x="563" y="88"/>
                  </a:cubicBezTo>
                  <a:cubicBezTo>
                    <a:pt x="563" y="87"/>
                    <a:pt x="560" y="82"/>
                    <a:pt x="560" y="83"/>
                  </a:cubicBezTo>
                  <a:cubicBezTo>
                    <a:pt x="559" y="83"/>
                    <a:pt x="552" y="88"/>
                    <a:pt x="549" y="88"/>
                  </a:cubicBezTo>
                  <a:cubicBezTo>
                    <a:pt x="546" y="88"/>
                    <a:pt x="533" y="90"/>
                    <a:pt x="531" y="89"/>
                  </a:cubicBezTo>
                  <a:cubicBezTo>
                    <a:pt x="528" y="88"/>
                    <a:pt x="528" y="90"/>
                    <a:pt x="525" y="89"/>
                  </a:cubicBezTo>
                  <a:cubicBezTo>
                    <a:pt x="521" y="87"/>
                    <a:pt x="511" y="85"/>
                    <a:pt x="515" y="85"/>
                  </a:cubicBezTo>
                  <a:cubicBezTo>
                    <a:pt x="519" y="84"/>
                    <a:pt x="521" y="84"/>
                    <a:pt x="521" y="83"/>
                  </a:cubicBezTo>
                  <a:cubicBezTo>
                    <a:pt x="521" y="81"/>
                    <a:pt x="517" y="80"/>
                    <a:pt x="520" y="80"/>
                  </a:cubicBezTo>
                  <a:cubicBezTo>
                    <a:pt x="523" y="80"/>
                    <a:pt x="525" y="80"/>
                    <a:pt x="525" y="79"/>
                  </a:cubicBezTo>
                  <a:cubicBezTo>
                    <a:pt x="526" y="78"/>
                    <a:pt x="523" y="76"/>
                    <a:pt x="527" y="75"/>
                  </a:cubicBezTo>
                  <a:cubicBezTo>
                    <a:pt x="531" y="75"/>
                    <a:pt x="532" y="77"/>
                    <a:pt x="534" y="76"/>
                  </a:cubicBezTo>
                  <a:cubicBezTo>
                    <a:pt x="535" y="75"/>
                    <a:pt x="535" y="72"/>
                    <a:pt x="533" y="70"/>
                  </a:cubicBezTo>
                  <a:cubicBezTo>
                    <a:pt x="531" y="69"/>
                    <a:pt x="531" y="66"/>
                    <a:pt x="526" y="65"/>
                  </a:cubicBezTo>
                  <a:cubicBezTo>
                    <a:pt x="521" y="65"/>
                    <a:pt x="518" y="63"/>
                    <a:pt x="518" y="66"/>
                  </a:cubicBezTo>
                  <a:cubicBezTo>
                    <a:pt x="519" y="68"/>
                    <a:pt x="521" y="70"/>
                    <a:pt x="518" y="69"/>
                  </a:cubicBezTo>
                  <a:cubicBezTo>
                    <a:pt x="515" y="68"/>
                    <a:pt x="513" y="67"/>
                    <a:pt x="509" y="66"/>
                  </a:cubicBezTo>
                  <a:cubicBezTo>
                    <a:pt x="505" y="65"/>
                    <a:pt x="505" y="62"/>
                    <a:pt x="502" y="61"/>
                  </a:cubicBezTo>
                  <a:cubicBezTo>
                    <a:pt x="500" y="60"/>
                    <a:pt x="502" y="59"/>
                    <a:pt x="500" y="58"/>
                  </a:cubicBezTo>
                  <a:cubicBezTo>
                    <a:pt x="497" y="57"/>
                    <a:pt x="484" y="50"/>
                    <a:pt x="481" y="50"/>
                  </a:cubicBezTo>
                  <a:cubicBezTo>
                    <a:pt x="479" y="50"/>
                    <a:pt x="477" y="46"/>
                    <a:pt x="473" y="46"/>
                  </a:cubicBezTo>
                  <a:cubicBezTo>
                    <a:pt x="470" y="46"/>
                    <a:pt x="465" y="45"/>
                    <a:pt x="465" y="47"/>
                  </a:cubicBezTo>
                  <a:cubicBezTo>
                    <a:pt x="464" y="48"/>
                    <a:pt x="459" y="53"/>
                    <a:pt x="457" y="52"/>
                  </a:cubicBezTo>
                  <a:cubicBezTo>
                    <a:pt x="454" y="51"/>
                    <a:pt x="458" y="48"/>
                    <a:pt x="459" y="47"/>
                  </a:cubicBezTo>
                  <a:cubicBezTo>
                    <a:pt x="459" y="47"/>
                    <a:pt x="457" y="44"/>
                    <a:pt x="458" y="42"/>
                  </a:cubicBezTo>
                  <a:cubicBezTo>
                    <a:pt x="460" y="40"/>
                    <a:pt x="458" y="40"/>
                    <a:pt x="456" y="41"/>
                  </a:cubicBezTo>
                  <a:cubicBezTo>
                    <a:pt x="454" y="42"/>
                    <a:pt x="454" y="43"/>
                    <a:pt x="454" y="45"/>
                  </a:cubicBezTo>
                  <a:cubicBezTo>
                    <a:pt x="454" y="47"/>
                    <a:pt x="451" y="47"/>
                    <a:pt x="451" y="48"/>
                  </a:cubicBezTo>
                  <a:cubicBezTo>
                    <a:pt x="450" y="50"/>
                    <a:pt x="449" y="53"/>
                    <a:pt x="447" y="53"/>
                  </a:cubicBezTo>
                  <a:cubicBezTo>
                    <a:pt x="444" y="54"/>
                    <a:pt x="442" y="53"/>
                    <a:pt x="440" y="49"/>
                  </a:cubicBezTo>
                  <a:cubicBezTo>
                    <a:pt x="439" y="46"/>
                    <a:pt x="436" y="44"/>
                    <a:pt x="437" y="40"/>
                  </a:cubicBezTo>
                  <a:cubicBezTo>
                    <a:pt x="437" y="36"/>
                    <a:pt x="435" y="31"/>
                    <a:pt x="434" y="29"/>
                  </a:cubicBezTo>
                  <a:cubicBezTo>
                    <a:pt x="433" y="28"/>
                    <a:pt x="430" y="26"/>
                    <a:pt x="430" y="27"/>
                  </a:cubicBezTo>
                  <a:cubicBezTo>
                    <a:pt x="429" y="28"/>
                    <a:pt x="428" y="29"/>
                    <a:pt x="428" y="30"/>
                  </a:cubicBezTo>
                  <a:cubicBezTo>
                    <a:pt x="429" y="32"/>
                    <a:pt x="428" y="34"/>
                    <a:pt x="430" y="35"/>
                  </a:cubicBezTo>
                  <a:cubicBezTo>
                    <a:pt x="431" y="36"/>
                    <a:pt x="432" y="38"/>
                    <a:pt x="431" y="38"/>
                  </a:cubicBezTo>
                  <a:cubicBezTo>
                    <a:pt x="430" y="38"/>
                    <a:pt x="428" y="38"/>
                    <a:pt x="427" y="39"/>
                  </a:cubicBezTo>
                  <a:cubicBezTo>
                    <a:pt x="427" y="40"/>
                    <a:pt x="425" y="42"/>
                    <a:pt x="424" y="43"/>
                  </a:cubicBezTo>
                  <a:cubicBezTo>
                    <a:pt x="422" y="44"/>
                    <a:pt x="420" y="48"/>
                    <a:pt x="419" y="48"/>
                  </a:cubicBezTo>
                  <a:cubicBezTo>
                    <a:pt x="417" y="48"/>
                    <a:pt x="417" y="44"/>
                    <a:pt x="415" y="45"/>
                  </a:cubicBezTo>
                  <a:cubicBezTo>
                    <a:pt x="413" y="46"/>
                    <a:pt x="408" y="49"/>
                    <a:pt x="409" y="46"/>
                  </a:cubicBezTo>
                  <a:cubicBezTo>
                    <a:pt x="410" y="44"/>
                    <a:pt x="412" y="42"/>
                    <a:pt x="411" y="40"/>
                  </a:cubicBezTo>
                  <a:cubicBezTo>
                    <a:pt x="409" y="38"/>
                    <a:pt x="409" y="36"/>
                    <a:pt x="406" y="38"/>
                  </a:cubicBezTo>
                  <a:cubicBezTo>
                    <a:pt x="404" y="40"/>
                    <a:pt x="397" y="43"/>
                    <a:pt x="396" y="44"/>
                  </a:cubicBezTo>
                  <a:cubicBezTo>
                    <a:pt x="394" y="46"/>
                    <a:pt x="387" y="55"/>
                    <a:pt x="386" y="55"/>
                  </a:cubicBezTo>
                  <a:cubicBezTo>
                    <a:pt x="384" y="56"/>
                    <a:pt x="379" y="59"/>
                    <a:pt x="381" y="57"/>
                  </a:cubicBezTo>
                  <a:cubicBezTo>
                    <a:pt x="383" y="55"/>
                    <a:pt x="390" y="49"/>
                    <a:pt x="389" y="48"/>
                  </a:cubicBezTo>
                  <a:cubicBezTo>
                    <a:pt x="388" y="47"/>
                    <a:pt x="388" y="45"/>
                    <a:pt x="387" y="46"/>
                  </a:cubicBezTo>
                  <a:cubicBezTo>
                    <a:pt x="385" y="47"/>
                    <a:pt x="378" y="53"/>
                    <a:pt x="375" y="54"/>
                  </a:cubicBezTo>
                  <a:cubicBezTo>
                    <a:pt x="371" y="56"/>
                    <a:pt x="364" y="60"/>
                    <a:pt x="362" y="61"/>
                  </a:cubicBezTo>
                  <a:cubicBezTo>
                    <a:pt x="360" y="62"/>
                    <a:pt x="359" y="67"/>
                    <a:pt x="358" y="66"/>
                  </a:cubicBezTo>
                  <a:cubicBezTo>
                    <a:pt x="357" y="65"/>
                    <a:pt x="358" y="62"/>
                    <a:pt x="356" y="63"/>
                  </a:cubicBezTo>
                  <a:cubicBezTo>
                    <a:pt x="354" y="64"/>
                    <a:pt x="355" y="66"/>
                    <a:pt x="352" y="66"/>
                  </a:cubicBezTo>
                  <a:cubicBezTo>
                    <a:pt x="350" y="66"/>
                    <a:pt x="349" y="64"/>
                    <a:pt x="347" y="66"/>
                  </a:cubicBezTo>
                  <a:cubicBezTo>
                    <a:pt x="346" y="67"/>
                    <a:pt x="345" y="68"/>
                    <a:pt x="343" y="67"/>
                  </a:cubicBezTo>
                  <a:cubicBezTo>
                    <a:pt x="342" y="65"/>
                    <a:pt x="339" y="64"/>
                    <a:pt x="339" y="65"/>
                  </a:cubicBezTo>
                  <a:cubicBezTo>
                    <a:pt x="339" y="66"/>
                    <a:pt x="337" y="68"/>
                    <a:pt x="335" y="67"/>
                  </a:cubicBezTo>
                  <a:cubicBezTo>
                    <a:pt x="334" y="66"/>
                    <a:pt x="329" y="62"/>
                    <a:pt x="328" y="60"/>
                  </a:cubicBezTo>
                  <a:cubicBezTo>
                    <a:pt x="327" y="59"/>
                    <a:pt x="328" y="58"/>
                    <a:pt x="326" y="57"/>
                  </a:cubicBezTo>
                  <a:cubicBezTo>
                    <a:pt x="324" y="55"/>
                    <a:pt x="324" y="50"/>
                    <a:pt x="323" y="50"/>
                  </a:cubicBezTo>
                  <a:cubicBezTo>
                    <a:pt x="321" y="50"/>
                    <a:pt x="318" y="51"/>
                    <a:pt x="315" y="50"/>
                  </a:cubicBezTo>
                  <a:cubicBezTo>
                    <a:pt x="314" y="50"/>
                    <a:pt x="313" y="50"/>
                    <a:pt x="313" y="50"/>
                  </a:cubicBezTo>
                  <a:cubicBezTo>
                    <a:pt x="312" y="50"/>
                    <a:pt x="312" y="50"/>
                    <a:pt x="312" y="49"/>
                  </a:cubicBezTo>
                  <a:cubicBezTo>
                    <a:pt x="311" y="49"/>
                    <a:pt x="311" y="49"/>
                    <a:pt x="310" y="49"/>
                  </a:cubicBezTo>
                  <a:cubicBezTo>
                    <a:pt x="308" y="49"/>
                    <a:pt x="306" y="49"/>
                    <a:pt x="304" y="49"/>
                  </a:cubicBezTo>
                  <a:cubicBezTo>
                    <a:pt x="304" y="49"/>
                    <a:pt x="304" y="49"/>
                    <a:pt x="304" y="49"/>
                  </a:cubicBezTo>
                  <a:cubicBezTo>
                    <a:pt x="304" y="49"/>
                    <a:pt x="303" y="49"/>
                    <a:pt x="303" y="48"/>
                  </a:cubicBezTo>
                  <a:cubicBezTo>
                    <a:pt x="302" y="47"/>
                    <a:pt x="292" y="43"/>
                    <a:pt x="290" y="41"/>
                  </a:cubicBezTo>
                  <a:cubicBezTo>
                    <a:pt x="288" y="40"/>
                    <a:pt x="287" y="40"/>
                    <a:pt x="282" y="41"/>
                  </a:cubicBezTo>
                  <a:cubicBezTo>
                    <a:pt x="277" y="42"/>
                    <a:pt x="270" y="43"/>
                    <a:pt x="264" y="41"/>
                  </a:cubicBezTo>
                  <a:cubicBezTo>
                    <a:pt x="259" y="40"/>
                    <a:pt x="251" y="40"/>
                    <a:pt x="250" y="39"/>
                  </a:cubicBezTo>
                  <a:cubicBezTo>
                    <a:pt x="250" y="38"/>
                    <a:pt x="249" y="36"/>
                    <a:pt x="247" y="36"/>
                  </a:cubicBezTo>
                  <a:cubicBezTo>
                    <a:pt x="244" y="36"/>
                    <a:pt x="234" y="34"/>
                    <a:pt x="233" y="33"/>
                  </a:cubicBezTo>
                  <a:cubicBezTo>
                    <a:pt x="231" y="33"/>
                    <a:pt x="224" y="31"/>
                    <a:pt x="222" y="32"/>
                  </a:cubicBezTo>
                  <a:cubicBezTo>
                    <a:pt x="220" y="34"/>
                    <a:pt x="219" y="35"/>
                    <a:pt x="216" y="34"/>
                  </a:cubicBezTo>
                  <a:cubicBezTo>
                    <a:pt x="213" y="33"/>
                    <a:pt x="216" y="32"/>
                    <a:pt x="214" y="31"/>
                  </a:cubicBezTo>
                  <a:cubicBezTo>
                    <a:pt x="212" y="30"/>
                    <a:pt x="209" y="29"/>
                    <a:pt x="210" y="28"/>
                  </a:cubicBezTo>
                  <a:cubicBezTo>
                    <a:pt x="211" y="27"/>
                    <a:pt x="216" y="24"/>
                    <a:pt x="214" y="24"/>
                  </a:cubicBezTo>
                  <a:cubicBezTo>
                    <a:pt x="212" y="23"/>
                    <a:pt x="202" y="25"/>
                    <a:pt x="200" y="25"/>
                  </a:cubicBezTo>
                  <a:cubicBezTo>
                    <a:pt x="198" y="26"/>
                    <a:pt x="193" y="25"/>
                    <a:pt x="195" y="24"/>
                  </a:cubicBezTo>
                  <a:cubicBezTo>
                    <a:pt x="196" y="22"/>
                    <a:pt x="200" y="21"/>
                    <a:pt x="198" y="20"/>
                  </a:cubicBezTo>
                  <a:cubicBezTo>
                    <a:pt x="197" y="19"/>
                    <a:pt x="194" y="19"/>
                    <a:pt x="192" y="21"/>
                  </a:cubicBezTo>
                  <a:cubicBezTo>
                    <a:pt x="190" y="23"/>
                    <a:pt x="187" y="28"/>
                    <a:pt x="186" y="26"/>
                  </a:cubicBezTo>
                  <a:cubicBezTo>
                    <a:pt x="186" y="25"/>
                    <a:pt x="189" y="20"/>
                    <a:pt x="188" y="19"/>
                  </a:cubicBezTo>
                  <a:cubicBezTo>
                    <a:pt x="188" y="19"/>
                    <a:pt x="186" y="17"/>
                    <a:pt x="185" y="16"/>
                  </a:cubicBezTo>
                  <a:cubicBezTo>
                    <a:pt x="184" y="15"/>
                    <a:pt x="181" y="14"/>
                    <a:pt x="179" y="14"/>
                  </a:cubicBezTo>
                  <a:cubicBezTo>
                    <a:pt x="178" y="15"/>
                    <a:pt x="173" y="22"/>
                    <a:pt x="169" y="24"/>
                  </a:cubicBezTo>
                  <a:cubicBezTo>
                    <a:pt x="165" y="25"/>
                    <a:pt x="154" y="28"/>
                    <a:pt x="152" y="27"/>
                  </a:cubicBezTo>
                  <a:cubicBezTo>
                    <a:pt x="150" y="27"/>
                    <a:pt x="148" y="26"/>
                    <a:pt x="146" y="27"/>
                  </a:cubicBezTo>
                  <a:cubicBezTo>
                    <a:pt x="144" y="28"/>
                    <a:pt x="141" y="33"/>
                    <a:pt x="138" y="33"/>
                  </a:cubicBezTo>
                  <a:cubicBezTo>
                    <a:pt x="136" y="33"/>
                    <a:pt x="130" y="35"/>
                    <a:pt x="125" y="35"/>
                  </a:cubicBezTo>
                  <a:cubicBezTo>
                    <a:pt x="120" y="35"/>
                    <a:pt x="121" y="39"/>
                    <a:pt x="119" y="39"/>
                  </a:cubicBezTo>
                  <a:cubicBezTo>
                    <a:pt x="117" y="40"/>
                    <a:pt x="115" y="45"/>
                    <a:pt x="113" y="46"/>
                  </a:cubicBezTo>
                  <a:cubicBezTo>
                    <a:pt x="111" y="47"/>
                    <a:pt x="104" y="56"/>
                    <a:pt x="101" y="57"/>
                  </a:cubicBezTo>
                  <a:cubicBezTo>
                    <a:pt x="99" y="59"/>
                    <a:pt x="93" y="66"/>
                    <a:pt x="91" y="66"/>
                  </a:cubicBezTo>
                  <a:cubicBezTo>
                    <a:pt x="88" y="67"/>
                    <a:pt x="88" y="66"/>
                    <a:pt x="86" y="66"/>
                  </a:cubicBezTo>
                  <a:cubicBezTo>
                    <a:pt x="83" y="67"/>
                    <a:pt x="76" y="68"/>
                    <a:pt x="72" y="68"/>
                  </a:cubicBezTo>
                  <a:cubicBezTo>
                    <a:pt x="69" y="68"/>
                    <a:pt x="68" y="74"/>
                    <a:pt x="66" y="74"/>
                  </a:cubicBezTo>
                  <a:cubicBezTo>
                    <a:pt x="65" y="74"/>
                    <a:pt x="62" y="74"/>
                    <a:pt x="62" y="76"/>
                  </a:cubicBezTo>
                  <a:cubicBezTo>
                    <a:pt x="62" y="77"/>
                    <a:pt x="66" y="78"/>
                    <a:pt x="67" y="81"/>
                  </a:cubicBezTo>
                  <a:cubicBezTo>
                    <a:pt x="67" y="83"/>
                    <a:pt x="69" y="82"/>
                    <a:pt x="70" y="84"/>
                  </a:cubicBezTo>
                  <a:cubicBezTo>
                    <a:pt x="71" y="86"/>
                    <a:pt x="73" y="89"/>
                    <a:pt x="74" y="90"/>
                  </a:cubicBezTo>
                  <a:cubicBezTo>
                    <a:pt x="76" y="91"/>
                    <a:pt x="77" y="91"/>
                    <a:pt x="76" y="93"/>
                  </a:cubicBezTo>
                  <a:cubicBezTo>
                    <a:pt x="76" y="96"/>
                    <a:pt x="76" y="98"/>
                    <a:pt x="77" y="101"/>
                  </a:cubicBezTo>
                  <a:cubicBezTo>
                    <a:pt x="77" y="103"/>
                    <a:pt x="80" y="104"/>
                    <a:pt x="82" y="104"/>
                  </a:cubicBezTo>
                  <a:cubicBezTo>
                    <a:pt x="85" y="104"/>
                    <a:pt x="93" y="104"/>
                    <a:pt x="92" y="106"/>
                  </a:cubicBezTo>
                  <a:cubicBezTo>
                    <a:pt x="91" y="108"/>
                    <a:pt x="92" y="109"/>
                    <a:pt x="94" y="110"/>
                  </a:cubicBezTo>
                  <a:cubicBezTo>
                    <a:pt x="96" y="112"/>
                    <a:pt x="103" y="112"/>
                    <a:pt x="102" y="112"/>
                  </a:cubicBezTo>
                  <a:cubicBezTo>
                    <a:pt x="101" y="113"/>
                    <a:pt x="100" y="115"/>
                    <a:pt x="97" y="114"/>
                  </a:cubicBezTo>
                  <a:cubicBezTo>
                    <a:pt x="95" y="113"/>
                    <a:pt x="90" y="113"/>
                    <a:pt x="89" y="111"/>
                  </a:cubicBezTo>
                  <a:cubicBezTo>
                    <a:pt x="87" y="109"/>
                    <a:pt x="87" y="111"/>
                    <a:pt x="87" y="113"/>
                  </a:cubicBezTo>
                  <a:cubicBezTo>
                    <a:pt x="86" y="115"/>
                    <a:pt x="84" y="118"/>
                    <a:pt x="86" y="117"/>
                  </a:cubicBezTo>
                  <a:cubicBezTo>
                    <a:pt x="88" y="116"/>
                    <a:pt x="90" y="113"/>
                    <a:pt x="92" y="116"/>
                  </a:cubicBezTo>
                  <a:cubicBezTo>
                    <a:pt x="93" y="118"/>
                    <a:pt x="95" y="120"/>
                    <a:pt x="94" y="120"/>
                  </a:cubicBezTo>
                  <a:cubicBezTo>
                    <a:pt x="92" y="120"/>
                    <a:pt x="90" y="119"/>
                    <a:pt x="89" y="121"/>
                  </a:cubicBezTo>
                  <a:cubicBezTo>
                    <a:pt x="88" y="123"/>
                    <a:pt x="88" y="125"/>
                    <a:pt x="85" y="125"/>
                  </a:cubicBezTo>
                  <a:cubicBezTo>
                    <a:pt x="83" y="124"/>
                    <a:pt x="81" y="123"/>
                    <a:pt x="80" y="123"/>
                  </a:cubicBezTo>
                  <a:cubicBezTo>
                    <a:pt x="79" y="123"/>
                    <a:pt x="76" y="126"/>
                    <a:pt x="76" y="125"/>
                  </a:cubicBezTo>
                  <a:cubicBezTo>
                    <a:pt x="75" y="124"/>
                    <a:pt x="75" y="123"/>
                    <a:pt x="74" y="123"/>
                  </a:cubicBezTo>
                  <a:cubicBezTo>
                    <a:pt x="72" y="123"/>
                    <a:pt x="69" y="124"/>
                    <a:pt x="68" y="122"/>
                  </a:cubicBezTo>
                  <a:cubicBezTo>
                    <a:pt x="68" y="120"/>
                    <a:pt x="68" y="118"/>
                    <a:pt x="69" y="117"/>
                  </a:cubicBezTo>
                  <a:cubicBezTo>
                    <a:pt x="71" y="115"/>
                    <a:pt x="74" y="110"/>
                    <a:pt x="73" y="110"/>
                  </a:cubicBezTo>
                  <a:cubicBezTo>
                    <a:pt x="71" y="110"/>
                    <a:pt x="62" y="112"/>
                    <a:pt x="61" y="113"/>
                  </a:cubicBezTo>
                  <a:cubicBezTo>
                    <a:pt x="59" y="114"/>
                    <a:pt x="56" y="115"/>
                    <a:pt x="53" y="117"/>
                  </a:cubicBezTo>
                  <a:cubicBezTo>
                    <a:pt x="50" y="118"/>
                    <a:pt x="49" y="119"/>
                    <a:pt x="48" y="120"/>
                  </a:cubicBezTo>
                  <a:cubicBezTo>
                    <a:pt x="48" y="121"/>
                    <a:pt x="47" y="122"/>
                    <a:pt x="45" y="122"/>
                  </a:cubicBezTo>
                  <a:cubicBezTo>
                    <a:pt x="44" y="122"/>
                    <a:pt x="38" y="125"/>
                    <a:pt x="36" y="126"/>
                  </a:cubicBezTo>
                  <a:cubicBezTo>
                    <a:pt x="35" y="126"/>
                    <a:pt x="32" y="126"/>
                    <a:pt x="30" y="127"/>
                  </a:cubicBezTo>
                  <a:cubicBezTo>
                    <a:pt x="29" y="128"/>
                    <a:pt x="28" y="130"/>
                    <a:pt x="27" y="130"/>
                  </a:cubicBezTo>
                  <a:cubicBezTo>
                    <a:pt x="26" y="131"/>
                    <a:pt x="26" y="132"/>
                    <a:pt x="29" y="133"/>
                  </a:cubicBezTo>
                  <a:cubicBezTo>
                    <a:pt x="31" y="134"/>
                    <a:pt x="33" y="134"/>
                    <a:pt x="32" y="136"/>
                  </a:cubicBezTo>
                  <a:cubicBezTo>
                    <a:pt x="30" y="139"/>
                    <a:pt x="31" y="143"/>
                    <a:pt x="32" y="144"/>
                  </a:cubicBezTo>
                  <a:cubicBezTo>
                    <a:pt x="33" y="145"/>
                    <a:pt x="30" y="151"/>
                    <a:pt x="33" y="152"/>
                  </a:cubicBezTo>
                  <a:cubicBezTo>
                    <a:pt x="36" y="153"/>
                    <a:pt x="37" y="154"/>
                    <a:pt x="43" y="153"/>
                  </a:cubicBezTo>
                  <a:cubicBezTo>
                    <a:pt x="49" y="152"/>
                    <a:pt x="50" y="152"/>
                    <a:pt x="54" y="152"/>
                  </a:cubicBezTo>
                  <a:cubicBezTo>
                    <a:pt x="57" y="152"/>
                    <a:pt x="58" y="152"/>
                    <a:pt x="59" y="151"/>
                  </a:cubicBezTo>
                  <a:cubicBezTo>
                    <a:pt x="61" y="150"/>
                    <a:pt x="60" y="153"/>
                    <a:pt x="63" y="152"/>
                  </a:cubicBezTo>
                  <a:cubicBezTo>
                    <a:pt x="67" y="151"/>
                    <a:pt x="73" y="145"/>
                    <a:pt x="76" y="145"/>
                  </a:cubicBezTo>
                  <a:cubicBezTo>
                    <a:pt x="79" y="145"/>
                    <a:pt x="77" y="147"/>
                    <a:pt x="79" y="147"/>
                  </a:cubicBezTo>
                  <a:cubicBezTo>
                    <a:pt x="81" y="146"/>
                    <a:pt x="82" y="145"/>
                    <a:pt x="81" y="147"/>
                  </a:cubicBezTo>
                  <a:cubicBezTo>
                    <a:pt x="80" y="150"/>
                    <a:pt x="78" y="152"/>
                    <a:pt x="76" y="152"/>
                  </a:cubicBezTo>
                  <a:cubicBezTo>
                    <a:pt x="75" y="153"/>
                    <a:pt x="79" y="154"/>
                    <a:pt x="78" y="156"/>
                  </a:cubicBezTo>
                  <a:cubicBezTo>
                    <a:pt x="77" y="159"/>
                    <a:pt x="76" y="165"/>
                    <a:pt x="72" y="167"/>
                  </a:cubicBezTo>
                  <a:cubicBezTo>
                    <a:pt x="69" y="169"/>
                    <a:pt x="65" y="170"/>
                    <a:pt x="63" y="170"/>
                  </a:cubicBezTo>
                  <a:cubicBezTo>
                    <a:pt x="60" y="170"/>
                    <a:pt x="57" y="172"/>
                    <a:pt x="55" y="173"/>
                  </a:cubicBezTo>
                  <a:cubicBezTo>
                    <a:pt x="52" y="175"/>
                    <a:pt x="47" y="177"/>
                    <a:pt x="47" y="176"/>
                  </a:cubicBezTo>
                  <a:cubicBezTo>
                    <a:pt x="46" y="175"/>
                    <a:pt x="46" y="173"/>
                    <a:pt x="44" y="173"/>
                  </a:cubicBezTo>
                  <a:cubicBezTo>
                    <a:pt x="42" y="173"/>
                    <a:pt x="38" y="172"/>
                    <a:pt x="36" y="174"/>
                  </a:cubicBezTo>
                  <a:cubicBezTo>
                    <a:pt x="33" y="176"/>
                    <a:pt x="31" y="181"/>
                    <a:pt x="29" y="183"/>
                  </a:cubicBezTo>
                  <a:cubicBezTo>
                    <a:pt x="26" y="185"/>
                    <a:pt x="17" y="191"/>
                    <a:pt x="16" y="193"/>
                  </a:cubicBezTo>
                  <a:cubicBezTo>
                    <a:pt x="15" y="196"/>
                    <a:pt x="15" y="198"/>
                    <a:pt x="12" y="199"/>
                  </a:cubicBezTo>
                  <a:cubicBezTo>
                    <a:pt x="9" y="201"/>
                    <a:pt x="6" y="204"/>
                    <a:pt x="9" y="203"/>
                  </a:cubicBezTo>
                  <a:cubicBezTo>
                    <a:pt x="11" y="203"/>
                    <a:pt x="15" y="200"/>
                    <a:pt x="13" y="202"/>
                  </a:cubicBezTo>
                  <a:cubicBezTo>
                    <a:pt x="12" y="204"/>
                    <a:pt x="9" y="206"/>
                    <a:pt x="9" y="207"/>
                  </a:cubicBezTo>
                  <a:cubicBezTo>
                    <a:pt x="8" y="209"/>
                    <a:pt x="11" y="210"/>
                    <a:pt x="14" y="211"/>
                  </a:cubicBezTo>
                  <a:cubicBezTo>
                    <a:pt x="16" y="212"/>
                    <a:pt x="17" y="214"/>
                    <a:pt x="21" y="215"/>
                  </a:cubicBezTo>
                  <a:cubicBezTo>
                    <a:pt x="24" y="215"/>
                    <a:pt x="27" y="214"/>
                    <a:pt x="25" y="216"/>
                  </a:cubicBezTo>
                  <a:cubicBezTo>
                    <a:pt x="24" y="218"/>
                    <a:pt x="20" y="219"/>
                    <a:pt x="19" y="221"/>
                  </a:cubicBezTo>
                  <a:cubicBezTo>
                    <a:pt x="17" y="224"/>
                    <a:pt x="15" y="227"/>
                    <a:pt x="17" y="227"/>
                  </a:cubicBezTo>
                  <a:cubicBezTo>
                    <a:pt x="18" y="228"/>
                    <a:pt x="18" y="228"/>
                    <a:pt x="18" y="230"/>
                  </a:cubicBezTo>
                  <a:cubicBezTo>
                    <a:pt x="19" y="232"/>
                    <a:pt x="23" y="231"/>
                    <a:pt x="26" y="231"/>
                  </a:cubicBezTo>
                  <a:cubicBezTo>
                    <a:pt x="29" y="231"/>
                    <a:pt x="33" y="229"/>
                    <a:pt x="32" y="227"/>
                  </a:cubicBezTo>
                  <a:cubicBezTo>
                    <a:pt x="32" y="226"/>
                    <a:pt x="35" y="221"/>
                    <a:pt x="36" y="221"/>
                  </a:cubicBezTo>
                  <a:cubicBezTo>
                    <a:pt x="37" y="221"/>
                    <a:pt x="35" y="228"/>
                    <a:pt x="35" y="229"/>
                  </a:cubicBezTo>
                  <a:cubicBezTo>
                    <a:pt x="35" y="230"/>
                    <a:pt x="34" y="233"/>
                    <a:pt x="32" y="235"/>
                  </a:cubicBezTo>
                  <a:cubicBezTo>
                    <a:pt x="30" y="237"/>
                    <a:pt x="30" y="238"/>
                    <a:pt x="30" y="240"/>
                  </a:cubicBezTo>
                  <a:cubicBezTo>
                    <a:pt x="31" y="242"/>
                    <a:pt x="32" y="242"/>
                    <a:pt x="31" y="243"/>
                  </a:cubicBezTo>
                  <a:cubicBezTo>
                    <a:pt x="30" y="245"/>
                    <a:pt x="30" y="246"/>
                    <a:pt x="27" y="247"/>
                  </a:cubicBezTo>
                  <a:cubicBezTo>
                    <a:pt x="24" y="248"/>
                    <a:pt x="20" y="250"/>
                    <a:pt x="23" y="250"/>
                  </a:cubicBezTo>
                  <a:cubicBezTo>
                    <a:pt x="26" y="249"/>
                    <a:pt x="29" y="250"/>
                    <a:pt x="31" y="249"/>
                  </a:cubicBezTo>
                  <a:cubicBezTo>
                    <a:pt x="34" y="248"/>
                    <a:pt x="41" y="243"/>
                    <a:pt x="44" y="244"/>
                  </a:cubicBezTo>
                  <a:cubicBezTo>
                    <a:pt x="47" y="245"/>
                    <a:pt x="48" y="247"/>
                    <a:pt x="50" y="246"/>
                  </a:cubicBezTo>
                  <a:cubicBezTo>
                    <a:pt x="52" y="245"/>
                    <a:pt x="52" y="243"/>
                    <a:pt x="54" y="246"/>
                  </a:cubicBezTo>
                  <a:cubicBezTo>
                    <a:pt x="55" y="248"/>
                    <a:pt x="57" y="252"/>
                    <a:pt x="59" y="250"/>
                  </a:cubicBezTo>
                  <a:cubicBezTo>
                    <a:pt x="62" y="248"/>
                    <a:pt x="58" y="247"/>
                    <a:pt x="59" y="246"/>
                  </a:cubicBezTo>
                  <a:cubicBezTo>
                    <a:pt x="60" y="244"/>
                    <a:pt x="64" y="240"/>
                    <a:pt x="65" y="241"/>
                  </a:cubicBezTo>
                  <a:cubicBezTo>
                    <a:pt x="66" y="242"/>
                    <a:pt x="62" y="246"/>
                    <a:pt x="66" y="246"/>
                  </a:cubicBezTo>
                  <a:cubicBezTo>
                    <a:pt x="69" y="247"/>
                    <a:pt x="74" y="244"/>
                    <a:pt x="76" y="243"/>
                  </a:cubicBezTo>
                  <a:cubicBezTo>
                    <a:pt x="78" y="241"/>
                    <a:pt x="80" y="239"/>
                    <a:pt x="79" y="242"/>
                  </a:cubicBezTo>
                  <a:cubicBezTo>
                    <a:pt x="78" y="245"/>
                    <a:pt x="76" y="246"/>
                    <a:pt x="73" y="249"/>
                  </a:cubicBezTo>
                  <a:cubicBezTo>
                    <a:pt x="70" y="251"/>
                    <a:pt x="65" y="253"/>
                    <a:pt x="64" y="256"/>
                  </a:cubicBezTo>
                  <a:cubicBezTo>
                    <a:pt x="63" y="258"/>
                    <a:pt x="61" y="262"/>
                    <a:pt x="58" y="266"/>
                  </a:cubicBezTo>
                  <a:cubicBezTo>
                    <a:pt x="54" y="270"/>
                    <a:pt x="50" y="275"/>
                    <a:pt x="48" y="276"/>
                  </a:cubicBezTo>
                  <a:cubicBezTo>
                    <a:pt x="46" y="276"/>
                    <a:pt x="40" y="276"/>
                    <a:pt x="37" y="279"/>
                  </a:cubicBezTo>
                  <a:cubicBezTo>
                    <a:pt x="34" y="281"/>
                    <a:pt x="29" y="287"/>
                    <a:pt x="26" y="288"/>
                  </a:cubicBezTo>
                  <a:cubicBezTo>
                    <a:pt x="24" y="289"/>
                    <a:pt x="25" y="286"/>
                    <a:pt x="22" y="287"/>
                  </a:cubicBezTo>
                  <a:cubicBezTo>
                    <a:pt x="19" y="288"/>
                    <a:pt x="13" y="288"/>
                    <a:pt x="9" y="291"/>
                  </a:cubicBezTo>
                  <a:cubicBezTo>
                    <a:pt x="5" y="293"/>
                    <a:pt x="4" y="295"/>
                    <a:pt x="3" y="296"/>
                  </a:cubicBezTo>
                  <a:cubicBezTo>
                    <a:pt x="2" y="297"/>
                    <a:pt x="0" y="299"/>
                    <a:pt x="3" y="299"/>
                  </a:cubicBezTo>
                  <a:cubicBezTo>
                    <a:pt x="7" y="299"/>
                    <a:pt x="7" y="300"/>
                    <a:pt x="9" y="297"/>
                  </a:cubicBezTo>
                  <a:cubicBezTo>
                    <a:pt x="11" y="295"/>
                    <a:pt x="14" y="292"/>
                    <a:pt x="14" y="294"/>
                  </a:cubicBezTo>
                  <a:cubicBezTo>
                    <a:pt x="15" y="295"/>
                    <a:pt x="12" y="297"/>
                    <a:pt x="16" y="296"/>
                  </a:cubicBezTo>
                  <a:cubicBezTo>
                    <a:pt x="20" y="294"/>
                    <a:pt x="25" y="293"/>
                    <a:pt x="29" y="291"/>
                  </a:cubicBezTo>
                  <a:cubicBezTo>
                    <a:pt x="32" y="289"/>
                    <a:pt x="31" y="288"/>
                    <a:pt x="36" y="287"/>
                  </a:cubicBezTo>
                  <a:cubicBezTo>
                    <a:pt x="41" y="287"/>
                    <a:pt x="43" y="284"/>
                    <a:pt x="46" y="282"/>
                  </a:cubicBezTo>
                  <a:cubicBezTo>
                    <a:pt x="50" y="281"/>
                    <a:pt x="71" y="274"/>
                    <a:pt x="72" y="273"/>
                  </a:cubicBezTo>
                  <a:cubicBezTo>
                    <a:pt x="74" y="271"/>
                    <a:pt x="73" y="270"/>
                    <a:pt x="77" y="268"/>
                  </a:cubicBezTo>
                  <a:cubicBezTo>
                    <a:pt x="82" y="267"/>
                    <a:pt x="85" y="262"/>
                    <a:pt x="90" y="259"/>
                  </a:cubicBezTo>
                  <a:cubicBezTo>
                    <a:pt x="94" y="257"/>
                    <a:pt x="96" y="258"/>
                    <a:pt x="98" y="257"/>
                  </a:cubicBezTo>
                  <a:cubicBezTo>
                    <a:pt x="101" y="255"/>
                    <a:pt x="99" y="254"/>
                    <a:pt x="101" y="253"/>
                  </a:cubicBezTo>
                  <a:cubicBezTo>
                    <a:pt x="103" y="251"/>
                    <a:pt x="112" y="245"/>
                    <a:pt x="112" y="243"/>
                  </a:cubicBezTo>
                  <a:cubicBezTo>
                    <a:pt x="113" y="242"/>
                    <a:pt x="113" y="242"/>
                    <a:pt x="110" y="241"/>
                  </a:cubicBezTo>
                  <a:cubicBezTo>
                    <a:pt x="108" y="240"/>
                    <a:pt x="105" y="240"/>
                    <a:pt x="109" y="237"/>
                  </a:cubicBezTo>
                  <a:cubicBezTo>
                    <a:pt x="113" y="234"/>
                    <a:pt x="116" y="230"/>
                    <a:pt x="120" y="229"/>
                  </a:cubicBezTo>
                  <a:cubicBezTo>
                    <a:pt x="123" y="229"/>
                    <a:pt x="124" y="225"/>
                    <a:pt x="125" y="223"/>
                  </a:cubicBezTo>
                  <a:cubicBezTo>
                    <a:pt x="127" y="221"/>
                    <a:pt x="131" y="215"/>
                    <a:pt x="135" y="213"/>
                  </a:cubicBezTo>
                  <a:cubicBezTo>
                    <a:pt x="138" y="212"/>
                    <a:pt x="143" y="210"/>
                    <a:pt x="144" y="210"/>
                  </a:cubicBezTo>
                  <a:cubicBezTo>
                    <a:pt x="146" y="209"/>
                    <a:pt x="150" y="204"/>
                    <a:pt x="152" y="204"/>
                  </a:cubicBezTo>
                  <a:cubicBezTo>
                    <a:pt x="153" y="205"/>
                    <a:pt x="153" y="206"/>
                    <a:pt x="155" y="205"/>
                  </a:cubicBezTo>
                  <a:cubicBezTo>
                    <a:pt x="157" y="204"/>
                    <a:pt x="163" y="201"/>
                    <a:pt x="162" y="202"/>
                  </a:cubicBezTo>
                  <a:cubicBezTo>
                    <a:pt x="160" y="204"/>
                    <a:pt x="158" y="208"/>
                    <a:pt x="158" y="209"/>
                  </a:cubicBezTo>
                  <a:cubicBezTo>
                    <a:pt x="158" y="210"/>
                    <a:pt x="161" y="212"/>
                    <a:pt x="159" y="212"/>
                  </a:cubicBezTo>
                  <a:cubicBezTo>
                    <a:pt x="157" y="212"/>
                    <a:pt x="153" y="212"/>
                    <a:pt x="152" y="212"/>
                  </a:cubicBezTo>
                  <a:cubicBezTo>
                    <a:pt x="151" y="212"/>
                    <a:pt x="152" y="210"/>
                    <a:pt x="149" y="211"/>
                  </a:cubicBezTo>
                  <a:cubicBezTo>
                    <a:pt x="146" y="213"/>
                    <a:pt x="142" y="214"/>
                    <a:pt x="142" y="215"/>
                  </a:cubicBezTo>
                  <a:cubicBezTo>
                    <a:pt x="141" y="216"/>
                    <a:pt x="136" y="225"/>
                    <a:pt x="134" y="227"/>
                  </a:cubicBezTo>
                  <a:cubicBezTo>
                    <a:pt x="132" y="229"/>
                    <a:pt x="132" y="231"/>
                    <a:pt x="134" y="230"/>
                  </a:cubicBezTo>
                  <a:cubicBezTo>
                    <a:pt x="136" y="229"/>
                    <a:pt x="138" y="228"/>
                    <a:pt x="137" y="229"/>
                  </a:cubicBezTo>
                  <a:cubicBezTo>
                    <a:pt x="137" y="230"/>
                    <a:pt x="130" y="234"/>
                    <a:pt x="130" y="235"/>
                  </a:cubicBezTo>
                  <a:cubicBezTo>
                    <a:pt x="129" y="237"/>
                    <a:pt x="135" y="236"/>
                    <a:pt x="137" y="235"/>
                  </a:cubicBezTo>
                  <a:cubicBezTo>
                    <a:pt x="139" y="233"/>
                    <a:pt x="142" y="233"/>
                    <a:pt x="145" y="232"/>
                  </a:cubicBezTo>
                  <a:cubicBezTo>
                    <a:pt x="148" y="231"/>
                    <a:pt x="152" y="227"/>
                    <a:pt x="155" y="227"/>
                  </a:cubicBezTo>
                  <a:cubicBezTo>
                    <a:pt x="159" y="227"/>
                    <a:pt x="164" y="227"/>
                    <a:pt x="167" y="225"/>
                  </a:cubicBezTo>
                  <a:cubicBezTo>
                    <a:pt x="171" y="223"/>
                    <a:pt x="176" y="223"/>
                    <a:pt x="176" y="221"/>
                  </a:cubicBezTo>
                  <a:cubicBezTo>
                    <a:pt x="176" y="220"/>
                    <a:pt x="171" y="217"/>
                    <a:pt x="170" y="216"/>
                  </a:cubicBezTo>
                  <a:cubicBezTo>
                    <a:pt x="169" y="215"/>
                    <a:pt x="171" y="210"/>
                    <a:pt x="172" y="211"/>
                  </a:cubicBezTo>
                  <a:cubicBezTo>
                    <a:pt x="174" y="211"/>
                    <a:pt x="175" y="211"/>
                    <a:pt x="177" y="211"/>
                  </a:cubicBezTo>
                  <a:cubicBezTo>
                    <a:pt x="178" y="211"/>
                    <a:pt x="180" y="213"/>
                    <a:pt x="183" y="212"/>
                  </a:cubicBezTo>
                  <a:cubicBezTo>
                    <a:pt x="185" y="211"/>
                    <a:pt x="187" y="211"/>
                    <a:pt x="187" y="212"/>
                  </a:cubicBezTo>
                  <a:cubicBezTo>
                    <a:pt x="187" y="213"/>
                    <a:pt x="184" y="215"/>
                    <a:pt x="187" y="215"/>
                  </a:cubicBezTo>
                  <a:cubicBezTo>
                    <a:pt x="190" y="214"/>
                    <a:pt x="190" y="214"/>
                    <a:pt x="191" y="216"/>
                  </a:cubicBezTo>
                  <a:cubicBezTo>
                    <a:pt x="192" y="218"/>
                    <a:pt x="195" y="220"/>
                    <a:pt x="197" y="219"/>
                  </a:cubicBezTo>
                  <a:cubicBezTo>
                    <a:pt x="200" y="219"/>
                    <a:pt x="202" y="219"/>
                    <a:pt x="203" y="220"/>
                  </a:cubicBezTo>
                  <a:cubicBezTo>
                    <a:pt x="204" y="222"/>
                    <a:pt x="204" y="224"/>
                    <a:pt x="207" y="224"/>
                  </a:cubicBezTo>
                  <a:cubicBezTo>
                    <a:pt x="209" y="224"/>
                    <a:pt x="214" y="225"/>
                    <a:pt x="220" y="225"/>
                  </a:cubicBezTo>
                  <a:cubicBezTo>
                    <a:pt x="226" y="226"/>
                    <a:pt x="232" y="229"/>
                    <a:pt x="235" y="229"/>
                  </a:cubicBezTo>
                  <a:cubicBezTo>
                    <a:pt x="237" y="229"/>
                    <a:pt x="248" y="224"/>
                    <a:pt x="247" y="225"/>
                  </a:cubicBezTo>
                  <a:cubicBezTo>
                    <a:pt x="247" y="227"/>
                    <a:pt x="242" y="229"/>
                    <a:pt x="244" y="232"/>
                  </a:cubicBezTo>
                  <a:cubicBezTo>
                    <a:pt x="246" y="235"/>
                    <a:pt x="248" y="238"/>
                    <a:pt x="251" y="238"/>
                  </a:cubicBezTo>
                  <a:cubicBezTo>
                    <a:pt x="254" y="238"/>
                    <a:pt x="257" y="238"/>
                    <a:pt x="256" y="241"/>
                  </a:cubicBezTo>
                  <a:cubicBezTo>
                    <a:pt x="256" y="244"/>
                    <a:pt x="255" y="249"/>
                    <a:pt x="257" y="249"/>
                  </a:cubicBezTo>
                  <a:cubicBezTo>
                    <a:pt x="259" y="249"/>
                    <a:pt x="261" y="249"/>
                    <a:pt x="262" y="250"/>
                  </a:cubicBezTo>
                  <a:cubicBezTo>
                    <a:pt x="264" y="252"/>
                    <a:pt x="265" y="254"/>
                    <a:pt x="266" y="252"/>
                  </a:cubicBezTo>
                  <a:cubicBezTo>
                    <a:pt x="268" y="251"/>
                    <a:pt x="271" y="249"/>
                    <a:pt x="270" y="247"/>
                  </a:cubicBezTo>
                  <a:cubicBezTo>
                    <a:pt x="269" y="246"/>
                    <a:pt x="269" y="242"/>
                    <a:pt x="270" y="242"/>
                  </a:cubicBezTo>
                  <a:cubicBezTo>
                    <a:pt x="271" y="243"/>
                    <a:pt x="274" y="245"/>
                    <a:pt x="274" y="248"/>
                  </a:cubicBezTo>
                  <a:cubicBezTo>
                    <a:pt x="274" y="250"/>
                    <a:pt x="275" y="253"/>
                    <a:pt x="276" y="253"/>
                  </a:cubicBezTo>
                  <a:cubicBezTo>
                    <a:pt x="277" y="253"/>
                    <a:pt x="280" y="245"/>
                    <a:pt x="279" y="243"/>
                  </a:cubicBezTo>
                  <a:cubicBezTo>
                    <a:pt x="279" y="241"/>
                    <a:pt x="280" y="234"/>
                    <a:pt x="281" y="235"/>
                  </a:cubicBezTo>
                  <a:cubicBezTo>
                    <a:pt x="283" y="236"/>
                    <a:pt x="283" y="238"/>
                    <a:pt x="283" y="241"/>
                  </a:cubicBezTo>
                  <a:cubicBezTo>
                    <a:pt x="283" y="244"/>
                    <a:pt x="280" y="251"/>
                    <a:pt x="282" y="252"/>
                  </a:cubicBezTo>
                  <a:cubicBezTo>
                    <a:pt x="284" y="253"/>
                    <a:pt x="286" y="253"/>
                    <a:pt x="288" y="253"/>
                  </a:cubicBezTo>
                  <a:cubicBezTo>
                    <a:pt x="290" y="253"/>
                    <a:pt x="290" y="256"/>
                    <a:pt x="293" y="258"/>
                  </a:cubicBezTo>
                  <a:cubicBezTo>
                    <a:pt x="296" y="260"/>
                    <a:pt x="295" y="264"/>
                    <a:pt x="294" y="266"/>
                  </a:cubicBezTo>
                  <a:cubicBezTo>
                    <a:pt x="294" y="267"/>
                    <a:pt x="297" y="267"/>
                    <a:pt x="298" y="270"/>
                  </a:cubicBezTo>
                  <a:cubicBezTo>
                    <a:pt x="299" y="272"/>
                    <a:pt x="296" y="276"/>
                    <a:pt x="297" y="278"/>
                  </a:cubicBezTo>
                  <a:cubicBezTo>
                    <a:pt x="299" y="281"/>
                    <a:pt x="302" y="281"/>
                    <a:pt x="302" y="283"/>
                  </a:cubicBezTo>
                  <a:cubicBezTo>
                    <a:pt x="301" y="285"/>
                    <a:pt x="298" y="288"/>
                    <a:pt x="302" y="287"/>
                  </a:cubicBezTo>
                  <a:cubicBezTo>
                    <a:pt x="305" y="286"/>
                    <a:pt x="307" y="285"/>
                    <a:pt x="308" y="286"/>
                  </a:cubicBezTo>
                  <a:cubicBezTo>
                    <a:pt x="309" y="286"/>
                    <a:pt x="310" y="291"/>
                    <a:pt x="308" y="293"/>
                  </a:cubicBezTo>
                  <a:cubicBezTo>
                    <a:pt x="307" y="295"/>
                    <a:pt x="309" y="297"/>
                    <a:pt x="307" y="298"/>
                  </a:cubicBezTo>
                  <a:cubicBezTo>
                    <a:pt x="305" y="300"/>
                    <a:pt x="305" y="301"/>
                    <a:pt x="307" y="302"/>
                  </a:cubicBezTo>
                  <a:cubicBezTo>
                    <a:pt x="309" y="302"/>
                    <a:pt x="313" y="298"/>
                    <a:pt x="312" y="300"/>
                  </a:cubicBezTo>
                  <a:cubicBezTo>
                    <a:pt x="312" y="300"/>
                    <a:pt x="312" y="300"/>
                    <a:pt x="312" y="301"/>
                  </a:cubicBezTo>
                  <a:cubicBezTo>
                    <a:pt x="311" y="302"/>
                    <a:pt x="309" y="303"/>
                    <a:pt x="308" y="305"/>
                  </a:cubicBezTo>
                  <a:cubicBezTo>
                    <a:pt x="308" y="305"/>
                    <a:pt x="308" y="305"/>
                    <a:pt x="308" y="305"/>
                  </a:cubicBezTo>
                  <a:cubicBezTo>
                    <a:pt x="307" y="306"/>
                    <a:pt x="307" y="306"/>
                    <a:pt x="306" y="307"/>
                  </a:cubicBezTo>
                  <a:cubicBezTo>
                    <a:pt x="305" y="310"/>
                    <a:pt x="308" y="312"/>
                    <a:pt x="308" y="313"/>
                  </a:cubicBezTo>
                  <a:cubicBezTo>
                    <a:pt x="308" y="315"/>
                    <a:pt x="310" y="316"/>
                    <a:pt x="306" y="317"/>
                  </a:cubicBezTo>
                  <a:cubicBezTo>
                    <a:pt x="302" y="318"/>
                    <a:pt x="304" y="320"/>
                    <a:pt x="306" y="321"/>
                  </a:cubicBezTo>
                  <a:cubicBezTo>
                    <a:pt x="309" y="322"/>
                    <a:pt x="311" y="322"/>
                    <a:pt x="312" y="321"/>
                  </a:cubicBezTo>
                  <a:cubicBezTo>
                    <a:pt x="312" y="319"/>
                    <a:pt x="316" y="314"/>
                    <a:pt x="317" y="316"/>
                  </a:cubicBezTo>
                  <a:cubicBezTo>
                    <a:pt x="319" y="318"/>
                    <a:pt x="320" y="321"/>
                    <a:pt x="319" y="322"/>
                  </a:cubicBezTo>
                  <a:cubicBezTo>
                    <a:pt x="317" y="322"/>
                    <a:pt x="315" y="322"/>
                    <a:pt x="314" y="324"/>
                  </a:cubicBezTo>
                  <a:cubicBezTo>
                    <a:pt x="313" y="325"/>
                    <a:pt x="316" y="326"/>
                    <a:pt x="317" y="328"/>
                  </a:cubicBezTo>
                  <a:cubicBezTo>
                    <a:pt x="318" y="329"/>
                    <a:pt x="318" y="337"/>
                    <a:pt x="321" y="335"/>
                  </a:cubicBezTo>
                  <a:cubicBezTo>
                    <a:pt x="323" y="334"/>
                    <a:pt x="329" y="332"/>
                    <a:pt x="329" y="332"/>
                  </a:cubicBezTo>
                  <a:cubicBezTo>
                    <a:pt x="329" y="333"/>
                    <a:pt x="324" y="339"/>
                    <a:pt x="322" y="341"/>
                  </a:cubicBezTo>
                  <a:cubicBezTo>
                    <a:pt x="320" y="342"/>
                    <a:pt x="316" y="347"/>
                    <a:pt x="315" y="349"/>
                  </a:cubicBezTo>
                  <a:cubicBezTo>
                    <a:pt x="314" y="351"/>
                    <a:pt x="313" y="351"/>
                    <a:pt x="314" y="353"/>
                  </a:cubicBezTo>
                  <a:cubicBezTo>
                    <a:pt x="315" y="355"/>
                    <a:pt x="317" y="356"/>
                    <a:pt x="319" y="356"/>
                  </a:cubicBezTo>
                  <a:cubicBezTo>
                    <a:pt x="321" y="356"/>
                    <a:pt x="322" y="356"/>
                    <a:pt x="321" y="358"/>
                  </a:cubicBezTo>
                  <a:cubicBezTo>
                    <a:pt x="321" y="359"/>
                    <a:pt x="320" y="360"/>
                    <a:pt x="325" y="361"/>
                  </a:cubicBezTo>
                  <a:cubicBezTo>
                    <a:pt x="330" y="361"/>
                    <a:pt x="333" y="360"/>
                    <a:pt x="334" y="361"/>
                  </a:cubicBezTo>
                  <a:cubicBezTo>
                    <a:pt x="334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4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5" y="362"/>
                    <a:pt x="335" y="362"/>
                    <a:pt x="336" y="362"/>
                  </a:cubicBezTo>
                  <a:cubicBezTo>
                    <a:pt x="339" y="362"/>
                    <a:pt x="341" y="359"/>
                    <a:pt x="340" y="362"/>
                  </a:cubicBezTo>
                  <a:cubicBezTo>
                    <a:pt x="339" y="364"/>
                    <a:pt x="336" y="366"/>
                    <a:pt x="337" y="368"/>
                  </a:cubicBezTo>
                  <a:cubicBezTo>
                    <a:pt x="338" y="370"/>
                    <a:pt x="340" y="368"/>
                    <a:pt x="340" y="370"/>
                  </a:cubicBezTo>
                  <a:cubicBezTo>
                    <a:pt x="340" y="372"/>
                    <a:pt x="340" y="376"/>
                    <a:pt x="343" y="375"/>
                  </a:cubicBezTo>
                  <a:cubicBezTo>
                    <a:pt x="346" y="374"/>
                    <a:pt x="345" y="374"/>
                    <a:pt x="347" y="377"/>
                  </a:cubicBezTo>
                  <a:cubicBezTo>
                    <a:pt x="348" y="378"/>
                    <a:pt x="348" y="378"/>
                    <a:pt x="348" y="379"/>
                  </a:cubicBezTo>
                  <a:cubicBezTo>
                    <a:pt x="348" y="379"/>
                    <a:pt x="348" y="379"/>
                    <a:pt x="348" y="379"/>
                  </a:cubicBezTo>
                  <a:cubicBezTo>
                    <a:pt x="349" y="379"/>
                    <a:pt x="349" y="380"/>
                    <a:pt x="349" y="380"/>
                  </a:cubicBezTo>
                  <a:cubicBezTo>
                    <a:pt x="349" y="380"/>
                    <a:pt x="349" y="380"/>
                    <a:pt x="349" y="380"/>
                  </a:cubicBezTo>
                  <a:cubicBezTo>
                    <a:pt x="349" y="381"/>
                    <a:pt x="349" y="381"/>
                    <a:pt x="349" y="381"/>
                  </a:cubicBezTo>
                  <a:cubicBezTo>
                    <a:pt x="349" y="382"/>
                    <a:pt x="349" y="382"/>
                    <a:pt x="349" y="383"/>
                  </a:cubicBezTo>
                  <a:cubicBezTo>
                    <a:pt x="348" y="385"/>
                    <a:pt x="349" y="389"/>
                    <a:pt x="349" y="391"/>
                  </a:cubicBezTo>
                  <a:cubicBezTo>
                    <a:pt x="349" y="393"/>
                    <a:pt x="347" y="397"/>
                    <a:pt x="346" y="396"/>
                  </a:cubicBezTo>
                  <a:cubicBezTo>
                    <a:pt x="346" y="395"/>
                    <a:pt x="344" y="391"/>
                    <a:pt x="341" y="392"/>
                  </a:cubicBezTo>
                  <a:cubicBezTo>
                    <a:pt x="339" y="393"/>
                    <a:pt x="332" y="392"/>
                    <a:pt x="330" y="391"/>
                  </a:cubicBezTo>
                  <a:cubicBezTo>
                    <a:pt x="328" y="390"/>
                    <a:pt x="327" y="392"/>
                    <a:pt x="327" y="395"/>
                  </a:cubicBezTo>
                  <a:cubicBezTo>
                    <a:pt x="328" y="398"/>
                    <a:pt x="328" y="408"/>
                    <a:pt x="325" y="415"/>
                  </a:cubicBezTo>
                  <a:cubicBezTo>
                    <a:pt x="321" y="421"/>
                    <a:pt x="319" y="432"/>
                    <a:pt x="317" y="435"/>
                  </a:cubicBezTo>
                  <a:cubicBezTo>
                    <a:pt x="315" y="438"/>
                    <a:pt x="310" y="452"/>
                    <a:pt x="307" y="455"/>
                  </a:cubicBezTo>
                  <a:cubicBezTo>
                    <a:pt x="305" y="457"/>
                    <a:pt x="305" y="461"/>
                    <a:pt x="305" y="464"/>
                  </a:cubicBezTo>
                  <a:cubicBezTo>
                    <a:pt x="306" y="467"/>
                    <a:pt x="305" y="468"/>
                    <a:pt x="303" y="473"/>
                  </a:cubicBezTo>
                  <a:cubicBezTo>
                    <a:pt x="301" y="478"/>
                    <a:pt x="297" y="487"/>
                    <a:pt x="298" y="490"/>
                  </a:cubicBezTo>
                  <a:cubicBezTo>
                    <a:pt x="299" y="493"/>
                    <a:pt x="302" y="497"/>
                    <a:pt x="300" y="501"/>
                  </a:cubicBezTo>
                  <a:cubicBezTo>
                    <a:pt x="299" y="505"/>
                    <a:pt x="298" y="508"/>
                    <a:pt x="300" y="511"/>
                  </a:cubicBezTo>
                  <a:cubicBezTo>
                    <a:pt x="301" y="513"/>
                    <a:pt x="304" y="517"/>
                    <a:pt x="304" y="521"/>
                  </a:cubicBezTo>
                  <a:cubicBezTo>
                    <a:pt x="304" y="526"/>
                    <a:pt x="303" y="529"/>
                    <a:pt x="306" y="531"/>
                  </a:cubicBezTo>
                  <a:cubicBezTo>
                    <a:pt x="308" y="534"/>
                    <a:pt x="307" y="541"/>
                    <a:pt x="309" y="546"/>
                  </a:cubicBezTo>
                  <a:cubicBezTo>
                    <a:pt x="311" y="550"/>
                    <a:pt x="313" y="552"/>
                    <a:pt x="314" y="555"/>
                  </a:cubicBezTo>
                  <a:cubicBezTo>
                    <a:pt x="314" y="558"/>
                    <a:pt x="320" y="557"/>
                    <a:pt x="323" y="559"/>
                  </a:cubicBezTo>
                  <a:cubicBezTo>
                    <a:pt x="326" y="561"/>
                    <a:pt x="330" y="561"/>
                    <a:pt x="333" y="562"/>
                  </a:cubicBezTo>
                  <a:cubicBezTo>
                    <a:pt x="336" y="563"/>
                    <a:pt x="335" y="565"/>
                    <a:pt x="336" y="567"/>
                  </a:cubicBezTo>
                  <a:cubicBezTo>
                    <a:pt x="336" y="568"/>
                    <a:pt x="336" y="568"/>
                    <a:pt x="337" y="569"/>
                  </a:cubicBezTo>
                  <a:cubicBezTo>
                    <a:pt x="337" y="569"/>
                    <a:pt x="337" y="569"/>
                    <a:pt x="337" y="569"/>
                  </a:cubicBezTo>
                  <a:cubicBezTo>
                    <a:pt x="337" y="570"/>
                    <a:pt x="337" y="571"/>
                    <a:pt x="337" y="571"/>
                  </a:cubicBezTo>
                  <a:cubicBezTo>
                    <a:pt x="337" y="571"/>
                    <a:pt x="337" y="571"/>
                    <a:pt x="337" y="571"/>
                  </a:cubicBezTo>
                  <a:cubicBezTo>
                    <a:pt x="337" y="572"/>
                    <a:pt x="338" y="573"/>
                    <a:pt x="338" y="574"/>
                  </a:cubicBezTo>
                  <a:cubicBezTo>
                    <a:pt x="338" y="574"/>
                    <a:pt x="338" y="575"/>
                    <a:pt x="338" y="575"/>
                  </a:cubicBezTo>
                  <a:cubicBezTo>
                    <a:pt x="338" y="576"/>
                    <a:pt x="338" y="577"/>
                    <a:pt x="339" y="577"/>
                  </a:cubicBezTo>
                  <a:cubicBezTo>
                    <a:pt x="339" y="578"/>
                    <a:pt x="339" y="578"/>
                    <a:pt x="339" y="578"/>
                  </a:cubicBezTo>
                  <a:cubicBezTo>
                    <a:pt x="339" y="579"/>
                    <a:pt x="339" y="580"/>
                    <a:pt x="339" y="581"/>
                  </a:cubicBezTo>
                  <a:cubicBezTo>
                    <a:pt x="339" y="581"/>
                    <a:pt x="339" y="582"/>
                    <a:pt x="339" y="582"/>
                  </a:cubicBezTo>
                  <a:cubicBezTo>
                    <a:pt x="340" y="583"/>
                    <a:pt x="340" y="584"/>
                    <a:pt x="340" y="584"/>
                  </a:cubicBezTo>
                  <a:cubicBezTo>
                    <a:pt x="340" y="585"/>
                    <a:pt x="340" y="585"/>
                    <a:pt x="340" y="585"/>
                  </a:cubicBezTo>
                  <a:cubicBezTo>
                    <a:pt x="340" y="586"/>
                    <a:pt x="340" y="587"/>
                    <a:pt x="340" y="588"/>
                  </a:cubicBezTo>
                  <a:cubicBezTo>
                    <a:pt x="340" y="588"/>
                    <a:pt x="340" y="588"/>
                    <a:pt x="341" y="588"/>
                  </a:cubicBezTo>
                  <a:cubicBezTo>
                    <a:pt x="341" y="589"/>
                    <a:pt x="341" y="590"/>
                    <a:pt x="341" y="590"/>
                  </a:cubicBezTo>
                  <a:cubicBezTo>
                    <a:pt x="341" y="595"/>
                    <a:pt x="345" y="603"/>
                    <a:pt x="344" y="607"/>
                  </a:cubicBezTo>
                  <a:cubicBezTo>
                    <a:pt x="343" y="611"/>
                    <a:pt x="347" y="614"/>
                    <a:pt x="349" y="616"/>
                  </a:cubicBezTo>
                  <a:cubicBezTo>
                    <a:pt x="351" y="618"/>
                    <a:pt x="356" y="623"/>
                    <a:pt x="353" y="627"/>
                  </a:cubicBezTo>
                  <a:cubicBezTo>
                    <a:pt x="351" y="632"/>
                    <a:pt x="350" y="634"/>
                    <a:pt x="348" y="634"/>
                  </a:cubicBezTo>
                  <a:cubicBezTo>
                    <a:pt x="345" y="634"/>
                    <a:pt x="347" y="636"/>
                    <a:pt x="349" y="638"/>
                  </a:cubicBezTo>
                  <a:cubicBezTo>
                    <a:pt x="350" y="640"/>
                    <a:pt x="355" y="644"/>
                    <a:pt x="357" y="644"/>
                  </a:cubicBezTo>
                  <a:cubicBezTo>
                    <a:pt x="359" y="643"/>
                    <a:pt x="362" y="645"/>
                    <a:pt x="363" y="646"/>
                  </a:cubicBezTo>
                  <a:cubicBezTo>
                    <a:pt x="365" y="648"/>
                    <a:pt x="366" y="654"/>
                    <a:pt x="365" y="657"/>
                  </a:cubicBezTo>
                  <a:cubicBezTo>
                    <a:pt x="364" y="659"/>
                    <a:pt x="363" y="663"/>
                    <a:pt x="365" y="665"/>
                  </a:cubicBezTo>
                  <a:cubicBezTo>
                    <a:pt x="367" y="667"/>
                    <a:pt x="376" y="676"/>
                    <a:pt x="375" y="679"/>
                  </a:cubicBezTo>
                  <a:cubicBezTo>
                    <a:pt x="375" y="682"/>
                    <a:pt x="378" y="687"/>
                    <a:pt x="379" y="686"/>
                  </a:cubicBezTo>
                  <a:cubicBezTo>
                    <a:pt x="381" y="684"/>
                    <a:pt x="385" y="684"/>
                    <a:pt x="385" y="680"/>
                  </a:cubicBezTo>
                  <a:cubicBezTo>
                    <a:pt x="385" y="677"/>
                    <a:pt x="378" y="669"/>
                    <a:pt x="376" y="667"/>
                  </a:cubicBezTo>
                  <a:cubicBezTo>
                    <a:pt x="375" y="666"/>
                    <a:pt x="381" y="666"/>
                    <a:pt x="379" y="663"/>
                  </a:cubicBezTo>
                  <a:cubicBezTo>
                    <a:pt x="377" y="659"/>
                    <a:pt x="374" y="655"/>
                    <a:pt x="375" y="653"/>
                  </a:cubicBezTo>
                  <a:cubicBezTo>
                    <a:pt x="375" y="652"/>
                    <a:pt x="380" y="654"/>
                    <a:pt x="377" y="650"/>
                  </a:cubicBezTo>
                  <a:cubicBezTo>
                    <a:pt x="374" y="645"/>
                    <a:pt x="373" y="640"/>
                    <a:pt x="372" y="638"/>
                  </a:cubicBezTo>
                  <a:cubicBezTo>
                    <a:pt x="371" y="635"/>
                    <a:pt x="369" y="633"/>
                    <a:pt x="368" y="628"/>
                  </a:cubicBezTo>
                  <a:cubicBezTo>
                    <a:pt x="367" y="623"/>
                    <a:pt x="362" y="618"/>
                    <a:pt x="361" y="616"/>
                  </a:cubicBezTo>
                  <a:cubicBezTo>
                    <a:pt x="360" y="613"/>
                    <a:pt x="354" y="609"/>
                    <a:pt x="355" y="607"/>
                  </a:cubicBezTo>
                  <a:cubicBezTo>
                    <a:pt x="356" y="605"/>
                    <a:pt x="357" y="600"/>
                    <a:pt x="357" y="597"/>
                  </a:cubicBezTo>
                  <a:cubicBezTo>
                    <a:pt x="356" y="595"/>
                    <a:pt x="359" y="593"/>
                    <a:pt x="359" y="591"/>
                  </a:cubicBezTo>
                  <a:cubicBezTo>
                    <a:pt x="359" y="589"/>
                    <a:pt x="362" y="587"/>
                    <a:pt x="362" y="588"/>
                  </a:cubicBezTo>
                  <a:cubicBezTo>
                    <a:pt x="362" y="589"/>
                    <a:pt x="366" y="592"/>
                    <a:pt x="366" y="592"/>
                  </a:cubicBezTo>
                  <a:cubicBezTo>
                    <a:pt x="366" y="592"/>
                    <a:pt x="369" y="593"/>
                    <a:pt x="371" y="595"/>
                  </a:cubicBezTo>
                  <a:cubicBezTo>
                    <a:pt x="373" y="597"/>
                    <a:pt x="375" y="595"/>
                    <a:pt x="374" y="598"/>
                  </a:cubicBezTo>
                  <a:cubicBezTo>
                    <a:pt x="373" y="602"/>
                    <a:pt x="372" y="606"/>
                    <a:pt x="374" y="606"/>
                  </a:cubicBezTo>
                  <a:cubicBezTo>
                    <a:pt x="375" y="606"/>
                    <a:pt x="373" y="614"/>
                    <a:pt x="375" y="615"/>
                  </a:cubicBezTo>
                  <a:cubicBezTo>
                    <a:pt x="377" y="616"/>
                    <a:pt x="376" y="622"/>
                    <a:pt x="378" y="625"/>
                  </a:cubicBezTo>
                  <a:cubicBezTo>
                    <a:pt x="381" y="628"/>
                    <a:pt x="383" y="630"/>
                    <a:pt x="387" y="634"/>
                  </a:cubicBezTo>
                  <a:cubicBezTo>
                    <a:pt x="391" y="637"/>
                    <a:pt x="399" y="645"/>
                    <a:pt x="399" y="647"/>
                  </a:cubicBezTo>
                  <a:cubicBezTo>
                    <a:pt x="398" y="648"/>
                    <a:pt x="395" y="651"/>
                    <a:pt x="397" y="653"/>
                  </a:cubicBezTo>
                  <a:cubicBezTo>
                    <a:pt x="398" y="655"/>
                    <a:pt x="402" y="657"/>
                    <a:pt x="405" y="660"/>
                  </a:cubicBezTo>
                  <a:cubicBezTo>
                    <a:pt x="407" y="663"/>
                    <a:pt x="411" y="668"/>
                    <a:pt x="411" y="671"/>
                  </a:cubicBezTo>
                  <a:cubicBezTo>
                    <a:pt x="411" y="673"/>
                    <a:pt x="413" y="676"/>
                    <a:pt x="416" y="679"/>
                  </a:cubicBezTo>
                  <a:cubicBezTo>
                    <a:pt x="418" y="681"/>
                    <a:pt x="420" y="688"/>
                    <a:pt x="420" y="691"/>
                  </a:cubicBezTo>
                  <a:cubicBezTo>
                    <a:pt x="421" y="694"/>
                    <a:pt x="420" y="704"/>
                    <a:pt x="419" y="706"/>
                  </a:cubicBezTo>
                  <a:cubicBezTo>
                    <a:pt x="418" y="707"/>
                    <a:pt x="413" y="711"/>
                    <a:pt x="413" y="713"/>
                  </a:cubicBezTo>
                  <a:cubicBezTo>
                    <a:pt x="413" y="714"/>
                    <a:pt x="411" y="716"/>
                    <a:pt x="415" y="721"/>
                  </a:cubicBezTo>
                  <a:cubicBezTo>
                    <a:pt x="419" y="725"/>
                    <a:pt x="429" y="732"/>
                    <a:pt x="434" y="735"/>
                  </a:cubicBezTo>
                  <a:cubicBezTo>
                    <a:pt x="438" y="738"/>
                    <a:pt x="443" y="737"/>
                    <a:pt x="445" y="739"/>
                  </a:cubicBezTo>
                  <a:cubicBezTo>
                    <a:pt x="447" y="741"/>
                    <a:pt x="451" y="743"/>
                    <a:pt x="455" y="745"/>
                  </a:cubicBezTo>
                  <a:cubicBezTo>
                    <a:pt x="459" y="746"/>
                    <a:pt x="474" y="750"/>
                    <a:pt x="476" y="753"/>
                  </a:cubicBezTo>
                  <a:cubicBezTo>
                    <a:pt x="478" y="755"/>
                    <a:pt x="481" y="758"/>
                    <a:pt x="485" y="758"/>
                  </a:cubicBezTo>
                  <a:cubicBezTo>
                    <a:pt x="488" y="759"/>
                    <a:pt x="495" y="762"/>
                    <a:pt x="499" y="761"/>
                  </a:cubicBezTo>
                  <a:cubicBezTo>
                    <a:pt x="503" y="760"/>
                    <a:pt x="514" y="752"/>
                    <a:pt x="519" y="754"/>
                  </a:cubicBezTo>
                  <a:cubicBezTo>
                    <a:pt x="523" y="756"/>
                    <a:pt x="525" y="756"/>
                    <a:pt x="527" y="758"/>
                  </a:cubicBezTo>
                  <a:cubicBezTo>
                    <a:pt x="529" y="760"/>
                    <a:pt x="531" y="767"/>
                    <a:pt x="535" y="771"/>
                  </a:cubicBezTo>
                  <a:cubicBezTo>
                    <a:pt x="535" y="772"/>
                    <a:pt x="536" y="772"/>
                    <a:pt x="536" y="773"/>
                  </a:cubicBezTo>
                  <a:cubicBezTo>
                    <a:pt x="537" y="774"/>
                    <a:pt x="538" y="775"/>
                    <a:pt x="538" y="776"/>
                  </a:cubicBezTo>
                  <a:cubicBezTo>
                    <a:pt x="539" y="776"/>
                    <a:pt x="539" y="776"/>
                    <a:pt x="539" y="776"/>
                  </a:cubicBezTo>
                  <a:cubicBezTo>
                    <a:pt x="539" y="776"/>
                    <a:pt x="539" y="776"/>
                    <a:pt x="540" y="777"/>
                  </a:cubicBezTo>
                  <a:cubicBezTo>
                    <a:pt x="540" y="777"/>
                    <a:pt x="540" y="777"/>
                    <a:pt x="540" y="777"/>
                  </a:cubicBezTo>
                  <a:cubicBezTo>
                    <a:pt x="540" y="777"/>
                    <a:pt x="541" y="777"/>
                    <a:pt x="541" y="777"/>
                  </a:cubicBezTo>
                  <a:cubicBezTo>
                    <a:pt x="541" y="777"/>
                    <a:pt x="541" y="777"/>
                    <a:pt x="541" y="778"/>
                  </a:cubicBezTo>
                  <a:cubicBezTo>
                    <a:pt x="542" y="778"/>
                    <a:pt x="542" y="778"/>
                    <a:pt x="543" y="778"/>
                  </a:cubicBezTo>
                  <a:cubicBezTo>
                    <a:pt x="543" y="778"/>
                    <a:pt x="543" y="778"/>
                    <a:pt x="543" y="778"/>
                  </a:cubicBezTo>
                  <a:cubicBezTo>
                    <a:pt x="544" y="778"/>
                    <a:pt x="545" y="778"/>
                    <a:pt x="546" y="779"/>
                  </a:cubicBezTo>
                  <a:cubicBezTo>
                    <a:pt x="548" y="779"/>
                    <a:pt x="550" y="779"/>
                    <a:pt x="551" y="779"/>
                  </a:cubicBezTo>
                  <a:cubicBezTo>
                    <a:pt x="552" y="779"/>
                    <a:pt x="553" y="779"/>
                    <a:pt x="554" y="779"/>
                  </a:cubicBezTo>
                  <a:cubicBezTo>
                    <a:pt x="554" y="780"/>
                    <a:pt x="555" y="780"/>
                    <a:pt x="556" y="780"/>
                  </a:cubicBezTo>
                  <a:cubicBezTo>
                    <a:pt x="556" y="780"/>
                    <a:pt x="557" y="780"/>
                    <a:pt x="557" y="780"/>
                  </a:cubicBezTo>
                  <a:cubicBezTo>
                    <a:pt x="558" y="780"/>
                    <a:pt x="558" y="780"/>
                    <a:pt x="558" y="780"/>
                  </a:cubicBezTo>
                  <a:cubicBezTo>
                    <a:pt x="559" y="780"/>
                    <a:pt x="560" y="781"/>
                    <a:pt x="560" y="781"/>
                  </a:cubicBezTo>
                  <a:cubicBezTo>
                    <a:pt x="562" y="782"/>
                    <a:pt x="572" y="789"/>
                    <a:pt x="575" y="789"/>
                  </a:cubicBezTo>
                  <a:cubicBezTo>
                    <a:pt x="576" y="789"/>
                    <a:pt x="577" y="788"/>
                    <a:pt x="577" y="788"/>
                  </a:cubicBezTo>
                  <a:cubicBezTo>
                    <a:pt x="578" y="788"/>
                    <a:pt x="578" y="788"/>
                    <a:pt x="578" y="788"/>
                  </a:cubicBezTo>
                  <a:cubicBezTo>
                    <a:pt x="578" y="788"/>
                    <a:pt x="579" y="788"/>
                    <a:pt x="579" y="788"/>
                  </a:cubicBezTo>
                  <a:cubicBezTo>
                    <a:pt x="580" y="788"/>
                    <a:pt x="580" y="788"/>
                    <a:pt x="581" y="788"/>
                  </a:cubicBezTo>
                  <a:cubicBezTo>
                    <a:pt x="581" y="788"/>
                    <a:pt x="581" y="788"/>
                    <a:pt x="582" y="788"/>
                  </a:cubicBezTo>
                  <a:cubicBezTo>
                    <a:pt x="582" y="788"/>
                    <a:pt x="582" y="788"/>
                    <a:pt x="582" y="788"/>
                  </a:cubicBezTo>
                  <a:cubicBezTo>
                    <a:pt x="583" y="788"/>
                    <a:pt x="583" y="788"/>
                    <a:pt x="583" y="788"/>
                  </a:cubicBezTo>
                  <a:cubicBezTo>
                    <a:pt x="583" y="788"/>
                    <a:pt x="583" y="788"/>
                    <a:pt x="583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9"/>
                    <a:pt x="583" y="789"/>
                    <a:pt x="583" y="790"/>
                  </a:cubicBezTo>
                  <a:cubicBezTo>
                    <a:pt x="582" y="791"/>
                    <a:pt x="582" y="791"/>
                    <a:pt x="581" y="792"/>
                  </a:cubicBezTo>
                  <a:cubicBezTo>
                    <a:pt x="581" y="792"/>
                    <a:pt x="581" y="792"/>
                    <a:pt x="581" y="792"/>
                  </a:cubicBezTo>
                  <a:cubicBezTo>
                    <a:pt x="581" y="792"/>
                    <a:pt x="581" y="792"/>
                    <a:pt x="581" y="792"/>
                  </a:cubicBezTo>
                  <a:cubicBezTo>
                    <a:pt x="581" y="792"/>
                    <a:pt x="581" y="793"/>
                    <a:pt x="581" y="793"/>
                  </a:cubicBezTo>
                  <a:cubicBezTo>
                    <a:pt x="581" y="793"/>
                    <a:pt x="581" y="793"/>
                    <a:pt x="581" y="794"/>
                  </a:cubicBezTo>
                  <a:cubicBezTo>
                    <a:pt x="583" y="795"/>
                    <a:pt x="588" y="798"/>
                    <a:pt x="590" y="801"/>
                  </a:cubicBezTo>
                  <a:cubicBezTo>
                    <a:pt x="592" y="803"/>
                    <a:pt x="591" y="805"/>
                    <a:pt x="593" y="807"/>
                  </a:cubicBezTo>
                  <a:cubicBezTo>
                    <a:pt x="594" y="808"/>
                    <a:pt x="595" y="808"/>
                    <a:pt x="595" y="809"/>
                  </a:cubicBezTo>
                  <a:cubicBezTo>
                    <a:pt x="595" y="809"/>
                    <a:pt x="595" y="809"/>
                    <a:pt x="596" y="809"/>
                  </a:cubicBezTo>
                  <a:cubicBezTo>
                    <a:pt x="596" y="810"/>
                    <a:pt x="596" y="810"/>
                    <a:pt x="596" y="811"/>
                  </a:cubicBezTo>
                  <a:cubicBezTo>
                    <a:pt x="597" y="811"/>
                    <a:pt x="597" y="811"/>
                    <a:pt x="597" y="811"/>
                  </a:cubicBezTo>
                  <a:cubicBezTo>
                    <a:pt x="597" y="812"/>
                    <a:pt x="597" y="813"/>
                    <a:pt x="597" y="814"/>
                  </a:cubicBezTo>
                  <a:cubicBezTo>
                    <a:pt x="596" y="818"/>
                    <a:pt x="594" y="821"/>
                    <a:pt x="596" y="823"/>
                  </a:cubicBezTo>
                  <a:cubicBezTo>
                    <a:pt x="598" y="825"/>
                    <a:pt x="601" y="828"/>
                    <a:pt x="602" y="826"/>
                  </a:cubicBezTo>
                  <a:cubicBezTo>
                    <a:pt x="603" y="824"/>
                    <a:pt x="603" y="823"/>
                    <a:pt x="604" y="826"/>
                  </a:cubicBezTo>
                  <a:cubicBezTo>
                    <a:pt x="606" y="829"/>
                    <a:pt x="604" y="830"/>
                    <a:pt x="609" y="831"/>
                  </a:cubicBezTo>
                  <a:cubicBezTo>
                    <a:pt x="614" y="832"/>
                    <a:pt x="612" y="835"/>
                    <a:pt x="613" y="837"/>
                  </a:cubicBezTo>
                  <a:cubicBezTo>
                    <a:pt x="613" y="838"/>
                    <a:pt x="613" y="838"/>
                    <a:pt x="614" y="838"/>
                  </a:cubicBezTo>
                  <a:cubicBezTo>
                    <a:pt x="614" y="838"/>
                    <a:pt x="614" y="838"/>
                    <a:pt x="614" y="838"/>
                  </a:cubicBezTo>
                  <a:cubicBezTo>
                    <a:pt x="615" y="838"/>
                    <a:pt x="616" y="839"/>
                    <a:pt x="617" y="839"/>
                  </a:cubicBezTo>
                  <a:cubicBezTo>
                    <a:pt x="617" y="839"/>
                    <a:pt x="617" y="839"/>
                    <a:pt x="618" y="839"/>
                  </a:cubicBezTo>
                  <a:cubicBezTo>
                    <a:pt x="618" y="839"/>
                    <a:pt x="618" y="839"/>
                    <a:pt x="619" y="839"/>
                  </a:cubicBezTo>
                  <a:cubicBezTo>
                    <a:pt x="619" y="839"/>
                    <a:pt x="620" y="839"/>
                    <a:pt x="620" y="839"/>
                  </a:cubicBezTo>
                  <a:cubicBezTo>
                    <a:pt x="623" y="841"/>
                    <a:pt x="627" y="840"/>
                    <a:pt x="631" y="842"/>
                  </a:cubicBezTo>
                  <a:cubicBezTo>
                    <a:pt x="635" y="844"/>
                    <a:pt x="633" y="849"/>
                    <a:pt x="637" y="849"/>
                  </a:cubicBezTo>
                  <a:cubicBezTo>
                    <a:pt x="642" y="850"/>
                    <a:pt x="650" y="850"/>
                    <a:pt x="650" y="849"/>
                  </a:cubicBezTo>
                  <a:cubicBezTo>
                    <a:pt x="649" y="847"/>
                    <a:pt x="647" y="842"/>
                    <a:pt x="649" y="841"/>
                  </a:cubicBezTo>
                  <a:cubicBezTo>
                    <a:pt x="651" y="840"/>
                    <a:pt x="655" y="837"/>
                    <a:pt x="656" y="836"/>
                  </a:cubicBezTo>
                  <a:cubicBezTo>
                    <a:pt x="658" y="835"/>
                    <a:pt x="663" y="832"/>
                    <a:pt x="665" y="834"/>
                  </a:cubicBezTo>
                  <a:cubicBezTo>
                    <a:pt x="667" y="836"/>
                    <a:pt x="672" y="837"/>
                    <a:pt x="671" y="841"/>
                  </a:cubicBezTo>
                  <a:cubicBezTo>
                    <a:pt x="670" y="845"/>
                    <a:pt x="670" y="851"/>
                    <a:pt x="673" y="854"/>
                  </a:cubicBezTo>
                  <a:cubicBezTo>
                    <a:pt x="674" y="854"/>
                    <a:pt x="674" y="855"/>
                    <a:pt x="675" y="855"/>
                  </a:cubicBezTo>
                  <a:cubicBezTo>
                    <a:pt x="675" y="856"/>
                    <a:pt x="675" y="856"/>
                    <a:pt x="675" y="856"/>
                  </a:cubicBezTo>
                  <a:cubicBezTo>
                    <a:pt x="675" y="856"/>
                    <a:pt x="675" y="857"/>
                    <a:pt x="676" y="857"/>
                  </a:cubicBezTo>
                  <a:cubicBezTo>
                    <a:pt x="676" y="858"/>
                    <a:pt x="676" y="858"/>
                    <a:pt x="676" y="858"/>
                  </a:cubicBezTo>
                  <a:cubicBezTo>
                    <a:pt x="676" y="859"/>
                    <a:pt x="676" y="859"/>
                    <a:pt x="676" y="860"/>
                  </a:cubicBezTo>
                  <a:cubicBezTo>
                    <a:pt x="675" y="860"/>
                    <a:pt x="675" y="860"/>
                    <a:pt x="675" y="861"/>
                  </a:cubicBezTo>
                  <a:cubicBezTo>
                    <a:pt x="675" y="862"/>
                    <a:pt x="675" y="863"/>
                    <a:pt x="675" y="864"/>
                  </a:cubicBezTo>
                  <a:cubicBezTo>
                    <a:pt x="673" y="869"/>
                    <a:pt x="675" y="871"/>
                    <a:pt x="673" y="872"/>
                  </a:cubicBezTo>
                  <a:cubicBezTo>
                    <a:pt x="672" y="873"/>
                    <a:pt x="670" y="876"/>
                    <a:pt x="671" y="878"/>
                  </a:cubicBezTo>
                  <a:cubicBezTo>
                    <a:pt x="672" y="880"/>
                    <a:pt x="670" y="882"/>
                    <a:pt x="669" y="885"/>
                  </a:cubicBezTo>
                  <a:cubicBezTo>
                    <a:pt x="669" y="888"/>
                    <a:pt x="672" y="890"/>
                    <a:pt x="669" y="893"/>
                  </a:cubicBezTo>
                  <a:cubicBezTo>
                    <a:pt x="665" y="896"/>
                    <a:pt x="663" y="900"/>
                    <a:pt x="660" y="900"/>
                  </a:cubicBezTo>
                  <a:cubicBezTo>
                    <a:pt x="657" y="900"/>
                    <a:pt x="654" y="902"/>
                    <a:pt x="653" y="903"/>
                  </a:cubicBezTo>
                  <a:cubicBezTo>
                    <a:pt x="652" y="903"/>
                    <a:pt x="652" y="910"/>
                    <a:pt x="648" y="913"/>
                  </a:cubicBezTo>
                  <a:cubicBezTo>
                    <a:pt x="647" y="914"/>
                    <a:pt x="646" y="915"/>
                    <a:pt x="645" y="916"/>
                  </a:cubicBezTo>
                  <a:cubicBezTo>
                    <a:pt x="644" y="917"/>
                    <a:pt x="643" y="918"/>
                    <a:pt x="642" y="918"/>
                  </a:cubicBezTo>
                  <a:cubicBezTo>
                    <a:pt x="642" y="919"/>
                    <a:pt x="642" y="919"/>
                    <a:pt x="641" y="919"/>
                  </a:cubicBezTo>
                  <a:cubicBezTo>
                    <a:pt x="640" y="920"/>
                    <a:pt x="639" y="921"/>
                    <a:pt x="638" y="921"/>
                  </a:cubicBezTo>
                  <a:cubicBezTo>
                    <a:pt x="634" y="923"/>
                    <a:pt x="630" y="925"/>
                    <a:pt x="628" y="929"/>
                  </a:cubicBezTo>
                  <a:cubicBezTo>
                    <a:pt x="626" y="933"/>
                    <a:pt x="627" y="934"/>
                    <a:pt x="624" y="935"/>
                  </a:cubicBezTo>
                  <a:cubicBezTo>
                    <a:pt x="620" y="937"/>
                    <a:pt x="617" y="940"/>
                    <a:pt x="616" y="944"/>
                  </a:cubicBezTo>
                  <a:cubicBezTo>
                    <a:pt x="615" y="947"/>
                    <a:pt x="612" y="956"/>
                    <a:pt x="614" y="958"/>
                  </a:cubicBezTo>
                  <a:cubicBezTo>
                    <a:pt x="616" y="960"/>
                    <a:pt x="614" y="964"/>
                    <a:pt x="613" y="964"/>
                  </a:cubicBezTo>
                  <a:cubicBezTo>
                    <a:pt x="612" y="964"/>
                    <a:pt x="612" y="965"/>
                    <a:pt x="612" y="965"/>
                  </a:cubicBezTo>
                  <a:cubicBezTo>
                    <a:pt x="612" y="965"/>
                    <a:pt x="612" y="965"/>
                    <a:pt x="612" y="965"/>
                  </a:cubicBezTo>
                  <a:cubicBezTo>
                    <a:pt x="611" y="965"/>
                    <a:pt x="611" y="965"/>
                    <a:pt x="611" y="965"/>
                  </a:cubicBezTo>
                  <a:cubicBezTo>
                    <a:pt x="610" y="966"/>
                    <a:pt x="610" y="966"/>
                    <a:pt x="610" y="966"/>
                  </a:cubicBezTo>
                  <a:cubicBezTo>
                    <a:pt x="609" y="966"/>
                    <a:pt x="609" y="966"/>
                    <a:pt x="609" y="967"/>
                  </a:cubicBezTo>
                  <a:cubicBezTo>
                    <a:pt x="608" y="967"/>
                    <a:pt x="608" y="967"/>
                    <a:pt x="607" y="968"/>
                  </a:cubicBezTo>
                  <a:cubicBezTo>
                    <a:pt x="607" y="968"/>
                    <a:pt x="606" y="968"/>
                    <a:pt x="606" y="969"/>
                  </a:cubicBezTo>
                  <a:cubicBezTo>
                    <a:pt x="605" y="969"/>
                    <a:pt x="604" y="970"/>
                    <a:pt x="604" y="971"/>
                  </a:cubicBezTo>
                  <a:cubicBezTo>
                    <a:pt x="600" y="974"/>
                    <a:pt x="597" y="976"/>
                    <a:pt x="600" y="979"/>
                  </a:cubicBezTo>
                  <a:cubicBezTo>
                    <a:pt x="602" y="981"/>
                    <a:pt x="603" y="982"/>
                    <a:pt x="601" y="984"/>
                  </a:cubicBezTo>
                  <a:cubicBezTo>
                    <a:pt x="599" y="986"/>
                    <a:pt x="596" y="988"/>
                    <a:pt x="599" y="988"/>
                  </a:cubicBezTo>
                  <a:cubicBezTo>
                    <a:pt x="603" y="989"/>
                    <a:pt x="612" y="995"/>
                    <a:pt x="613" y="999"/>
                  </a:cubicBezTo>
                  <a:cubicBezTo>
                    <a:pt x="613" y="1002"/>
                    <a:pt x="611" y="1003"/>
                    <a:pt x="613" y="1007"/>
                  </a:cubicBezTo>
                  <a:cubicBezTo>
                    <a:pt x="615" y="1010"/>
                    <a:pt x="619" y="1015"/>
                    <a:pt x="619" y="1019"/>
                  </a:cubicBezTo>
                  <a:cubicBezTo>
                    <a:pt x="618" y="1022"/>
                    <a:pt x="625" y="1042"/>
                    <a:pt x="626" y="1047"/>
                  </a:cubicBezTo>
                  <a:cubicBezTo>
                    <a:pt x="627" y="1052"/>
                    <a:pt x="633" y="1056"/>
                    <a:pt x="632" y="1062"/>
                  </a:cubicBezTo>
                  <a:cubicBezTo>
                    <a:pt x="630" y="1069"/>
                    <a:pt x="629" y="1073"/>
                    <a:pt x="630" y="1079"/>
                  </a:cubicBezTo>
                  <a:cubicBezTo>
                    <a:pt x="631" y="1086"/>
                    <a:pt x="631" y="1095"/>
                    <a:pt x="634" y="1097"/>
                  </a:cubicBezTo>
                  <a:cubicBezTo>
                    <a:pt x="636" y="1098"/>
                    <a:pt x="641" y="1105"/>
                    <a:pt x="643" y="1108"/>
                  </a:cubicBezTo>
                  <a:cubicBezTo>
                    <a:pt x="644" y="1112"/>
                    <a:pt x="655" y="1118"/>
                    <a:pt x="658" y="1119"/>
                  </a:cubicBezTo>
                  <a:cubicBezTo>
                    <a:pt x="661" y="1120"/>
                    <a:pt x="671" y="1127"/>
                    <a:pt x="673" y="1130"/>
                  </a:cubicBezTo>
                  <a:cubicBezTo>
                    <a:pt x="675" y="1133"/>
                    <a:pt x="681" y="1136"/>
                    <a:pt x="682" y="1140"/>
                  </a:cubicBezTo>
                  <a:cubicBezTo>
                    <a:pt x="682" y="1141"/>
                    <a:pt x="682" y="1142"/>
                    <a:pt x="682" y="1144"/>
                  </a:cubicBezTo>
                  <a:cubicBezTo>
                    <a:pt x="683" y="1145"/>
                    <a:pt x="683" y="1146"/>
                    <a:pt x="683" y="1147"/>
                  </a:cubicBezTo>
                  <a:cubicBezTo>
                    <a:pt x="683" y="1147"/>
                    <a:pt x="683" y="1147"/>
                    <a:pt x="683" y="1147"/>
                  </a:cubicBezTo>
                  <a:cubicBezTo>
                    <a:pt x="683" y="1148"/>
                    <a:pt x="683" y="1149"/>
                    <a:pt x="683" y="1150"/>
                  </a:cubicBezTo>
                  <a:cubicBezTo>
                    <a:pt x="683" y="1151"/>
                    <a:pt x="683" y="1151"/>
                    <a:pt x="683" y="1151"/>
                  </a:cubicBezTo>
                  <a:cubicBezTo>
                    <a:pt x="683" y="1152"/>
                    <a:pt x="683" y="1153"/>
                    <a:pt x="682" y="1154"/>
                  </a:cubicBezTo>
                  <a:cubicBezTo>
                    <a:pt x="679" y="1158"/>
                    <a:pt x="677" y="1163"/>
                    <a:pt x="677" y="1167"/>
                  </a:cubicBezTo>
                  <a:cubicBezTo>
                    <a:pt x="677" y="1171"/>
                    <a:pt x="678" y="1172"/>
                    <a:pt x="676" y="1179"/>
                  </a:cubicBezTo>
                  <a:cubicBezTo>
                    <a:pt x="674" y="1185"/>
                    <a:pt x="671" y="1199"/>
                    <a:pt x="669" y="1200"/>
                  </a:cubicBezTo>
                  <a:cubicBezTo>
                    <a:pt x="666" y="1201"/>
                    <a:pt x="662" y="1204"/>
                    <a:pt x="662" y="1207"/>
                  </a:cubicBezTo>
                  <a:cubicBezTo>
                    <a:pt x="663" y="1210"/>
                    <a:pt x="663" y="1216"/>
                    <a:pt x="661" y="1222"/>
                  </a:cubicBezTo>
                  <a:cubicBezTo>
                    <a:pt x="658" y="1229"/>
                    <a:pt x="657" y="1234"/>
                    <a:pt x="655" y="1239"/>
                  </a:cubicBezTo>
                  <a:cubicBezTo>
                    <a:pt x="653" y="1243"/>
                    <a:pt x="649" y="1256"/>
                    <a:pt x="648" y="1259"/>
                  </a:cubicBezTo>
                  <a:cubicBezTo>
                    <a:pt x="646" y="1262"/>
                    <a:pt x="644" y="1274"/>
                    <a:pt x="642" y="1275"/>
                  </a:cubicBezTo>
                  <a:cubicBezTo>
                    <a:pt x="639" y="1277"/>
                    <a:pt x="633" y="1286"/>
                    <a:pt x="634" y="1290"/>
                  </a:cubicBezTo>
                  <a:cubicBezTo>
                    <a:pt x="636" y="1293"/>
                    <a:pt x="636" y="1293"/>
                    <a:pt x="633" y="1297"/>
                  </a:cubicBezTo>
                  <a:cubicBezTo>
                    <a:pt x="630" y="1302"/>
                    <a:pt x="628" y="1316"/>
                    <a:pt x="628" y="1322"/>
                  </a:cubicBezTo>
                  <a:cubicBezTo>
                    <a:pt x="629" y="1328"/>
                    <a:pt x="624" y="1340"/>
                    <a:pt x="622" y="1344"/>
                  </a:cubicBezTo>
                  <a:cubicBezTo>
                    <a:pt x="620" y="1349"/>
                    <a:pt x="617" y="1354"/>
                    <a:pt x="615" y="1357"/>
                  </a:cubicBezTo>
                  <a:cubicBezTo>
                    <a:pt x="613" y="1361"/>
                    <a:pt x="603" y="1379"/>
                    <a:pt x="599" y="1384"/>
                  </a:cubicBezTo>
                  <a:cubicBezTo>
                    <a:pt x="595" y="1390"/>
                    <a:pt x="592" y="1400"/>
                    <a:pt x="588" y="1405"/>
                  </a:cubicBezTo>
                  <a:cubicBezTo>
                    <a:pt x="584" y="1410"/>
                    <a:pt x="579" y="1413"/>
                    <a:pt x="581" y="1418"/>
                  </a:cubicBezTo>
                  <a:cubicBezTo>
                    <a:pt x="583" y="1423"/>
                    <a:pt x="584" y="1423"/>
                    <a:pt x="581" y="1429"/>
                  </a:cubicBezTo>
                  <a:cubicBezTo>
                    <a:pt x="579" y="1434"/>
                    <a:pt x="582" y="1433"/>
                    <a:pt x="580" y="1440"/>
                  </a:cubicBezTo>
                  <a:cubicBezTo>
                    <a:pt x="577" y="1447"/>
                    <a:pt x="576" y="1449"/>
                    <a:pt x="572" y="1456"/>
                  </a:cubicBezTo>
                  <a:cubicBezTo>
                    <a:pt x="569" y="1463"/>
                    <a:pt x="567" y="1470"/>
                    <a:pt x="566" y="1476"/>
                  </a:cubicBezTo>
                  <a:cubicBezTo>
                    <a:pt x="564" y="1482"/>
                    <a:pt x="564" y="1488"/>
                    <a:pt x="563" y="1489"/>
                  </a:cubicBezTo>
                  <a:cubicBezTo>
                    <a:pt x="561" y="1490"/>
                    <a:pt x="556" y="1498"/>
                    <a:pt x="556" y="1502"/>
                  </a:cubicBezTo>
                  <a:cubicBezTo>
                    <a:pt x="555" y="1506"/>
                    <a:pt x="554" y="1514"/>
                    <a:pt x="556" y="1514"/>
                  </a:cubicBezTo>
                  <a:cubicBezTo>
                    <a:pt x="558" y="1514"/>
                    <a:pt x="563" y="1504"/>
                    <a:pt x="564" y="1502"/>
                  </a:cubicBezTo>
                  <a:cubicBezTo>
                    <a:pt x="565" y="1500"/>
                    <a:pt x="571" y="1496"/>
                    <a:pt x="570" y="1493"/>
                  </a:cubicBezTo>
                  <a:cubicBezTo>
                    <a:pt x="570" y="1489"/>
                    <a:pt x="570" y="1485"/>
                    <a:pt x="571" y="1487"/>
                  </a:cubicBezTo>
                  <a:cubicBezTo>
                    <a:pt x="572" y="1489"/>
                    <a:pt x="576" y="1483"/>
                    <a:pt x="574" y="1490"/>
                  </a:cubicBezTo>
                  <a:cubicBezTo>
                    <a:pt x="573" y="1496"/>
                    <a:pt x="574" y="1496"/>
                    <a:pt x="571" y="1503"/>
                  </a:cubicBezTo>
                  <a:cubicBezTo>
                    <a:pt x="568" y="1511"/>
                    <a:pt x="567" y="1521"/>
                    <a:pt x="566" y="1522"/>
                  </a:cubicBezTo>
                  <a:cubicBezTo>
                    <a:pt x="565" y="1523"/>
                    <a:pt x="561" y="1526"/>
                    <a:pt x="561" y="1528"/>
                  </a:cubicBezTo>
                  <a:cubicBezTo>
                    <a:pt x="561" y="1530"/>
                    <a:pt x="564" y="1536"/>
                    <a:pt x="563" y="1537"/>
                  </a:cubicBezTo>
                  <a:cubicBezTo>
                    <a:pt x="563" y="1538"/>
                    <a:pt x="560" y="1545"/>
                    <a:pt x="558" y="1545"/>
                  </a:cubicBezTo>
                  <a:cubicBezTo>
                    <a:pt x="556" y="1545"/>
                    <a:pt x="552" y="1548"/>
                    <a:pt x="554" y="1551"/>
                  </a:cubicBezTo>
                  <a:cubicBezTo>
                    <a:pt x="557" y="1554"/>
                    <a:pt x="557" y="1555"/>
                    <a:pt x="554" y="1557"/>
                  </a:cubicBezTo>
                  <a:cubicBezTo>
                    <a:pt x="551" y="1558"/>
                    <a:pt x="548" y="1566"/>
                    <a:pt x="548" y="1566"/>
                  </a:cubicBezTo>
                  <a:cubicBezTo>
                    <a:pt x="548" y="1566"/>
                    <a:pt x="545" y="1573"/>
                    <a:pt x="543" y="1570"/>
                  </a:cubicBezTo>
                  <a:cubicBezTo>
                    <a:pt x="541" y="1567"/>
                    <a:pt x="539" y="1570"/>
                    <a:pt x="538" y="1567"/>
                  </a:cubicBezTo>
                  <a:cubicBezTo>
                    <a:pt x="537" y="1564"/>
                    <a:pt x="534" y="1561"/>
                    <a:pt x="531" y="1564"/>
                  </a:cubicBezTo>
                  <a:cubicBezTo>
                    <a:pt x="528" y="1567"/>
                    <a:pt x="530" y="1571"/>
                    <a:pt x="528" y="1573"/>
                  </a:cubicBezTo>
                  <a:cubicBezTo>
                    <a:pt x="525" y="1574"/>
                    <a:pt x="518" y="1592"/>
                    <a:pt x="521" y="1588"/>
                  </a:cubicBezTo>
                  <a:cubicBezTo>
                    <a:pt x="525" y="1584"/>
                    <a:pt x="528" y="1583"/>
                    <a:pt x="528" y="1586"/>
                  </a:cubicBezTo>
                  <a:cubicBezTo>
                    <a:pt x="528" y="1589"/>
                    <a:pt x="528" y="1595"/>
                    <a:pt x="528" y="1598"/>
                  </a:cubicBezTo>
                  <a:cubicBezTo>
                    <a:pt x="528" y="1601"/>
                    <a:pt x="528" y="1606"/>
                    <a:pt x="530" y="1607"/>
                  </a:cubicBezTo>
                  <a:cubicBezTo>
                    <a:pt x="532" y="1607"/>
                    <a:pt x="540" y="1608"/>
                    <a:pt x="538" y="1610"/>
                  </a:cubicBezTo>
                  <a:cubicBezTo>
                    <a:pt x="536" y="1612"/>
                    <a:pt x="532" y="1609"/>
                    <a:pt x="528" y="1611"/>
                  </a:cubicBezTo>
                  <a:cubicBezTo>
                    <a:pt x="523" y="1613"/>
                    <a:pt x="526" y="1618"/>
                    <a:pt x="526" y="1621"/>
                  </a:cubicBezTo>
                  <a:cubicBezTo>
                    <a:pt x="527" y="1623"/>
                    <a:pt x="523" y="1627"/>
                    <a:pt x="522" y="1629"/>
                  </a:cubicBezTo>
                  <a:cubicBezTo>
                    <a:pt x="520" y="1631"/>
                    <a:pt x="519" y="1637"/>
                    <a:pt x="521" y="1639"/>
                  </a:cubicBezTo>
                  <a:cubicBezTo>
                    <a:pt x="523" y="1640"/>
                    <a:pt x="525" y="1643"/>
                    <a:pt x="520" y="1645"/>
                  </a:cubicBezTo>
                  <a:cubicBezTo>
                    <a:pt x="515" y="1646"/>
                    <a:pt x="517" y="1650"/>
                    <a:pt x="518" y="1654"/>
                  </a:cubicBezTo>
                  <a:cubicBezTo>
                    <a:pt x="519" y="1658"/>
                    <a:pt x="519" y="1662"/>
                    <a:pt x="515" y="1663"/>
                  </a:cubicBezTo>
                  <a:cubicBezTo>
                    <a:pt x="511" y="1663"/>
                    <a:pt x="515" y="1673"/>
                    <a:pt x="513" y="1674"/>
                  </a:cubicBezTo>
                  <a:cubicBezTo>
                    <a:pt x="511" y="1675"/>
                    <a:pt x="510" y="1678"/>
                    <a:pt x="512" y="1682"/>
                  </a:cubicBezTo>
                  <a:cubicBezTo>
                    <a:pt x="513" y="1685"/>
                    <a:pt x="515" y="1687"/>
                    <a:pt x="511" y="1690"/>
                  </a:cubicBezTo>
                  <a:cubicBezTo>
                    <a:pt x="507" y="1693"/>
                    <a:pt x="510" y="1699"/>
                    <a:pt x="507" y="1701"/>
                  </a:cubicBezTo>
                  <a:cubicBezTo>
                    <a:pt x="504" y="1702"/>
                    <a:pt x="508" y="1703"/>
                    <a:pt x="506" y="1707"/>
                  </a:cubicBezTo>
                  <a:cubicBezTo>
                    <a:pt x="503" y="1710"/>
                    <a:pt x="505" y="1720"/>
                    <a:pt x="507" y="1717"/>
                  </a:cubicBezTo>
                  <a:cubicBezTo>
                    <a:pt x="509" y="1714"/>
                    <a:pt x="513" y="1708"/>
                    <a:pt x="515" y="1706"/>
                  </a:cubicBezTo>
                  <a:cubicBezTo>
                    <a:pt x="517" y="1705"/>
                    <a:pt x="512" y="1714"/>
                    <a:pt x="511" y="1717"/>
                  </a:cubicBezTo>
                  <a:cubicBezTo>
                    <a:pt x="510" y="1720"/>
                    <a:pt x="506" y="1726"/>
                    <a:pt x="509" y="1728"/>
                  </a:cubicBezTo>
                  <a:cubicBezTo>
                    <a:pt x="512" y="1730"/>
                    <a:pt x="519" y="1726"/>
                    <a:pt x="515" y="1730"/>
                  </a:cubicBezTo>
                  <a:cubicBezTo>
                    <a:pt x="512" y="1734"/>
                    <a:pt x="520" y="1729"/>
                    <a:pt x="523" y="1726"/>
                  </a:cubicBezTo>
                  <a:cubicBezTo>
                    <a:pt x="527" y="1722"/>
                    <a:pt x="536" y="1716"/>
                    <a:pt x="537" y="1719"/>
                  </a:cubicBezTo>
                  <a:cubicBezTo>
                    <a:pt x="538" y="1721"/>
                    <a:pt x="531" y="1728"/>
                    <a:pt x="536" y="1727"/>
                  </a:cubicBezTo>
                  <a:cubicBezTo>
                    <a:pt x="542" y="1726"/>
                    <a:pt x="543" y="1727"/>
                    <a:pt x="546" y="1722"/>
                  </a:cubicBezTo>
                  <a:cubicBezTo>
                    <a:pt x="549" y="1717"/>
                    <a:pt x="551" y="1716"/>
                    <a:pt x="556" y="1714"/>
                  </a:cubicBezTo>
                  <a:cubicBezTo>
                    <a:pt x="561" y="1712"/>
                    <a:pt x="566" y="1711"/>
                    <a:pt x="567" y="1708"/>
                  </a:cubicBezTo>
                  <a:cubicBezTo>
                    <a:pt x="568" y="1708"/>
                    <a:pt x="568" y="1707"/>
                    <a:pt x="569" y="1706"/>
                  </a:cubicBezTo>
                  <a:cubicBezTo>
                    <a:pt x="569" y="1706"/>
                    <a:pt x="569" y="1706"/>
                    <a:pt x="569" y="1706"/>
                  </a:cubicBezTo>
                  <a:cubicBezTo>
                    <a:pt x="570" y="1706"/>
                    <a:pt x="570" y="1706"/>
                    <a:pt x="571" y="1706"/>
                  </a:cubicBezTo>
                  <a:cubicBezTo>
                    <a:pt x="571" y="1706"/>
                    <a:pt x="571" y="1706"/>
                    <a:pt x="571" y="1706"/>
                  </a:cubicBezTo>
                  <a:cubicBezTo>
                    <a:pt x="572" y="1706"/>
                    <a:pt x="572" y="1706"/>
                    <a:pt x="573" y="1707"/>
                  </a:cubicBezTo>
                  <a:cubicBezTo>
                    <a:pt x="574" y="1707"/>
                    <a:pt x="574" y="1708"/>
                    <a:pt x="574" y="1708"/>
                  </a:cubicBezTo>
                  <a:cubicBezTo>
                    <a:pt x="575" y="1708"/>
                    <a:pt x="575" y="1708"/>
                    <a:pt x="575" y="1708"/>
                  </a:cubicBezTo>
                  <a:cubicBezTo>
                    <a:pt x="575" y="1709"/>
                    <a:pt x="576" y="1709"/>
                    <a:pt x="576" y="1709"/>
                  </a:cubicBezTo>
                  <a:cubicBezTo>
                    <a:pt x="576" y="1709"/>
                    <a:pt x="576" y="1709"/>
                    <a:pt x="576" y="1709"/>
                  </a:cubicBezTo>
                  <a:cubicBezTo>
                    <a:pt x="576" y="1709"/>
                    <a:pt x="576" y="1709"/>
                    <a:pt x="576" y="1709"/>
                  </a:cubicBezTo>
                  <a:cubicBezTo>
                    <a:pt x="577" y="1710"/>
                    <a:pt x="577" y="1710"/>
                    <a:pt x="577" y="1710"/>
                  </a:cubicBezTo>
                  <a:cubicBezTo>
                    <a:pt x="577" y="1710"/>
                    <a:pt x="577" y="1710"/>
                    <a:pt x="577" y="1710"/>
                  </a:cubicBezTo>
                  <a:cubicBezTo>
                    <a:pt x="578" y="1710"/>
                    <a:pt x="578" y="1710"/>
                    <a:pt x="578" y="1710"/>
                  </a:cubicBezTo>
                  <a:cubicBezTo>
                    <a:pt x="578" y="1710"/>
                    <a:pt x="578" y="1710"/>
                    <a:pt x="578" y="1710"/>
                  </a:cubicBezTo>
                  <a:cubicBezTo>
                    <a:pt x="578" y="1710"/>
                    <a:pt x="578" y="1709"/>
                    <a:pt x="578" y="1709"/>
                  </a:cubicBezTo>
                  <a:cubicBezTo>
                    <a:pt x="578" y="1709"/>
                    <a:pt x="578" y="1709"/>
                    <a:pt x="578" y="1709"/>
                  </a:cubicBezTo>
                  <a:cubicBezTo>
                    <a:pt x="578" y="1708"/>
                    <a:pt x="578" y="1707"/>
                    <a:pt x="578" y="1707"/>
                  </a:cubicBezTo>
                  <a:cubicBezTo>
                    <a:pt x="577" y="1700"/>
                    <a:pt x="576" y="1696"/>
                    <a:pt x="577" y="1692"/>
                  </a:cubicBezTo>
                  <a:cubicBezTo>
                    <a:pt x="578" y="1688"/>
                    <a:pt x="575" y="1680"/>
                    <a:pt x="577" y="1677"/>
                  </a:cubicBezTo>
                  <a:cubicBezTo>
                    <a:pt x="579" y="1675"/>
                    <a:pt x="584" y="1678"/>
                    <a:pt x="584" y="1673"/>
                  </a:cubicBezTo>
                  <a:cubicBezTo>
                    <a:pt x="584" y="1668"/>
                    <a:pt x="581" y="1667"/>
                    <a:pt x="584" y="1665"/>
                  </a:cubicBezTo>
                  <a:cubicBezTo>
                    <a:pt x="586" y="1663"/>
                    <a:pt x="585" y="1669"/>
                    <a:pt x="590" y="1667"/>
                  </a:cubicBezTo>
                  <a:cubicBezTo>
                    <a:pt x="594" y="1665"/>
                    <a:pt x="594" y="1662"/>
                    <a:pt x="597" y="1660"/>
                  </a:cubicBezTo>
                  <a:cubicBezTo>
                    <a:pt x="600" y="1657"/>
                    <a:pt x="607" y="1647"/>
                    <a:pt x="606" y="1641"/>
                  </a:cubicBezTo>
                  <a:cubicBezTo>
                    <a:pt x="606" y="1634"/>
                    <a:pt x="616" y="1623"/>
                    <a:pt x="621" y="1621"/>
                  </a:cubicBezTo>
                  <a:cubicBezTo>
                    <a:pt x="626" y="1620"/>
                    <a:pt x="630" y="1616"/>
                    <a:pt x="632" y="1614"/>
                  </a:cubicBezTo>
                  <a:cubicBezTo>
                    <a:pt x="634" y="1612"/>
                    <a:pt x="641" y="1596"/>
                    <a:pt x="638" y="1593"/>
                  </a:cubicBezTo>
                  <a:cubicBezTo>
                    <a:pt x="635" y="1590"/>
                    <a:pt x="632" y="1590"/>
                    <a:pt x="628" y="1587"/>
                  </a:cubicBezTo>
                  <a:cubicBezTo>
                    <a:pt x="624" y="1584"/>
                    <a:pt x="619" y="1573"/>
                    <a:pt x="621" y="1570"/>
                  </a:cubicBezTo>
                  <a:cubicBezTo>
                    <a:pt x="624" y="1566"/>
                    <a:pt x="626" y="1562"/>
                    <a:pt x="631" y="1557"/>
                  </a:cubicBezTo>
                  <a:cubicBezTo>
                    <a:pt x="635" y="1552"/>
                    <a:pt x="647" y="1548"/>
                    <a:pt x="649" y="1548"/>
                  </a:cubicBezTo>
                  <a:cubicBezTo>
                    <a:pt x="651" y="1548"/>
                    <a:pt x="652" y="1545"/>
                    <a:pt x="654" y="1542"/>
                  </a:cubicBezTo>
                  <a:cubicBezTo>
                    <a:pt x="656" y="1540"/>
                    <a:pt x="659" y="1538"/>
                    <a:pt x="660" y="1536"/>
                  </a:cubicBezTo>
                  <a:cubicBezTo>
                    <a:pt x="660" y="1534"/>
                    <a:pt x="663" y="1521"/>
                    <a:pt x="665" y="1518"/>
                  </a:cubicBezTo>
                  <a:cubicBezTo>
                    <a:pt x="667" y="1515"/>
                    <a:pt x="678" y="1508"/>
                    <a:pt x="676" y="1507"/>
                  </a:cubicBezTo>
                  <a:cubicBezTo>
                    <a:pt x="674" y="1506"/>
                    <a:pt x="670" y="1505"/>
                    <a:pt x="672" y="1503"/>
                  </a:cubicBezTo>
                  <a:cubicBezTo>
                    <a:pt x="674" y="1501"/>
                    <a:pt x="680" y="1496"/>
                    <a:pt x="678" y="1495"/>
                  </a:cubicBezTo>
                  <a:cubicBezTo>
                    <a:pt x="677" y="1493"/>
                    <a:pt x="673" y="1484"/>
                    <a:pt x="673" y="1478"/>
                  </a:cubicBezTo>
                  <a:cubicBezTo>
                    <a:pt x="674" y="1473"/>
                    <a:pt x="676" y="1468"/>
                    <a:pt x="680" y="1471"/>
                  </a:cubicBezTo>
                  <a:cubicBezTo>
                    <a:pt x="684" y="1473"/>
                    <a:pt x="690" y="1477"/>
                    <a:pt x="696" y="1476"/>
                  </a:cubicBezTo>
                  <a:cubicBezTo>
                    <a:pt x="702" y="1476"/>
                    <a:pt x="705" y="1476"/>
                    <a:pt x="709" y="1472"/>
                  </a:cubicBezTo>
                  <a:cubicBezTo>
                    <a:pt x="713" y="1468"/>
                    <a:pt x="712" y="1460"/>
                    <a:pt x="713" y="1457"/>
                  </a:cubicBezTo>
                  <a:cubicBezTo>
                    <a:pt x="715" y="1453"/>
                    <a:pt x="715" y="1442"/>
                    <a:pt x="718" y="1440"/>
                  </a:cubicBezTo>
                  <a:cubicBezTo>
                    <a:pt x="722" y="1438"/>
                    <a:pt x="723" y="1437"/>
                    <a:pt x="729" y="1437"/>
                  </a:cubicBezTo>
                  <a:cubicBezTo>
                    <a:pt x="736" y="1437"/>
                    <a:pt x="744" y="1436"/>
                    <a:pt x="750" y="1435"/>
                  </a:cubicBezTo>
                  <a:cubicBezTo>
                    <a:pt x="757" y="1433"/>
                    <a:pt x="776" y="1427"/>
                    <a:pt x="781" y="1419"/>
                  </a:cubicBezTo>
                  <a:cubicBezTo>
                    <a:pt x="787" y="1411"/>
                    <a:pt x="792" y="1405"/>
                    <a:pt x="793" y="1400"/>
                  </a:cubicBezTo>
                  <a:cubicBezTo>
                    <a:pt x="793" y="1395"/>
                    <a:pt x="792" y="1393"/>
                    <a:pt x="790" y="1393"/>
                  </a:cubicBezTo>
                  <a:cubicBezTo>
                    <a:pt x="787" y="1392"/>
                    <a:pt x="785" y="1390"/>
                    <a:pt x="787" y="1387"/>
                  </a:cubicBezTo>
                  <a:cubicBezTo>
                    <a:pt x="789" y="1384"/>
                    <a:pt x="794" y="1380"/>
                    <a:pt x="791" y="1377"/>
                  </a:cubicBezTo>
                  <a:cubicBezTo>
                    <a:pt x="789" y="1374"/>
                    <a:pt x="781" y="1365"/>
                    <a:pt x="779" y="1363"/>
                  </a:cubicBezTo>
                  <a:cubicBezTo>
                    <a:pt x="777" y="1361"/>
                    <a:pt x="775" y="1356"/>
                    <a:pt x="778" y="1356"/>
                  </a:cubicBezTo>
                  <a:cubicBezTo>
                    <a:pt x="778" y="1356"/>
                    <a:pt x="779" y="1356"/>
                    <a:pt x="780" y="1357"/>
                  </a:cubicBezTo>
                  <a:cubicBezTo>
                    <a:pt x="780" y="1357"/>
                    <a:pt x="780" y="1357"/>
                    <a:pt x="781" y="1357"/>
                  </a:cubicBezTo>
                  <a:cubicBezTo>
                    <a:pt x="781" y="1357"/>
                    <a:pt x="782" y="1357"/>
                    <a:pt x="782" y="1358"/>
                  </a:cubicBezTo>
                  <a:cubicBezTo>
                    <a:pt x="783" y="1358"/>
                    <a:pt x="783" y="1358"/>
                    <a:pt x="784" y="1359"/>
                  </a:cubicBezTo>
                  <a:cubicBezTo>
                    <a:pt x="784" y="1359"/>
                    <a:pt x="785" y="1359"/>
                    <a:pt x="785" y="1360"/>
                  </a:cubicBezTo>
                  <a:cubicBezTo>
                    <a:pt x="786" y="1360"/>
                    <a:pt x="786" y="1360"/>
                    <a:pt x="786" y="1360"/>
                  </a:cubicBezTo>
                  <a:cubicBezTo>
                    <a:pt x="787" y="1361"/>
                    <a:pt x="787" y="1361"/>
                    <a:pt x="788" y="1361"/>
                  </a:cubicBezTo>
                  <a:cubicBezTo>
                    <a:pt x="789" y="1363"/>
                    <a:pt x="795" y="1362"/>
                    <a:pt x="797" y="1363"/>
                  </a:cubicBezTo>
                  <a:cubicBezTo>
                    <a:pt x="798" y="1365"/>
                    <a:pt x="800" y="1369"/>
                    <a:pt x="806" y="1369"/>
                  </a:cubicBezTo>
                  <a:cubicBezTo>
                    <a:pt x="812" y="1368"/>
                    <a:pt x="826" y="1367"/>
                    <a:pt x="830" y="1365"/>
                  </a:cubicBezTo>
                  <a:cubicBezTo>
                    <a:pt x="833" y="1362"/>
                    <a:pt x="839" y="1357"/>
                    <a:pt x="843" y="1351"/>
                  </a:cubicBezTo>
                  <a:cubicBezTo>
                    <a:pt x="844" y="1350"/>
                    <a:pt x="845" y="1349"/>
                    <a:pt x="846" y="1347"/>
                  </a:cubicBezTo>
                  <a:cubicBezTo>
                    <a:pt x="846" y="1347"/>
                    <a:pt x="847" y="1346"/>
                    <a:pt x="847" y="1346"/>
                  </a:cubicBezTo>
                  <a:cubicBezTo>
                    <a:pt x="848" y="1345"/>
                    <a:pt x="848" y="1344"/>
                    <a:pt x="849" y="1343"/>
                  </a:cubicBezTo>
                  <a:cubicBezTo>
                    <a:pt x="849" y="1342"/>
                    <a:pt x="849" y="1342"/>
                    <a:pt x="850" y="1341"/>
                  </a:cubicBezTo>
                  <a:cubicBezTo>
                    <a:pt x="850" y="1340"/>
                    <a:pt x="851" y="1339"/>
                    <a:pt x="851" y="1338"/>
                  </a:cubicBezTo>
                  <a:cubicBezTo>
                    <a:pt x="851" y="1338"/>
                    <a:pt x="851" y="1338"/>
                    <a:pt x="851" y="1338"/>
                  </a:cubicBezTo>
                  <a:cubicBezTo>
                    <a:pt x="851" y="1338"/>
                    <a:pt x="852" y="1338"/>
                    <a:pt x="852" y="1337"/>
                  </a:cubicBezTo>
                  <a:cubicBezTo>
                    <a:pt x="852" y="1336"/>
                    <a:pt x="852" y="1335"/>
                    <a:pt x="853" y="1335"/>
                  </a:cubicBezTo>
                  <a:cubicBezTo>
                    <a:pt x="853" y="1333"/>
                    <a:pt x="856" y="1330"/>
                    <a:pt x="859" y="1328"/>
                  </a:cubicBezTo>
                  <a:cubicBezTo>
                    <a:pt x="861" y="1325"/>
                    <a:pt x="866" y="1324"/>
                    <a:pt x="867" y="1317"/>
                  </a:cubicBezTo>
                  <a:cubicBezTo>
                    <a:pt x="867" y="1311"/>
                    <a:pt x="870" y="1304"/>
                    <a:pt x="872" y="1302"/>
                  </a:cubicBezTo>
                  <a:cubicBezTo>
                    <a:pt x="875" y="1299"/>
                    <a:pt x="880" y="1298"/>
                    <a:pt x="879" y="1300"/>
                  </a:cubicBezTo>
                  <a:cubicBezTo>
                    <a:pt x="878" y="1303"/>
                    <a:pt x="870" y="1313"/>
                    <a:pt x="873" y="1312"/>
                  </a:cubicBezTo>
                  <a:cubicBezTo>
                    <a:pt x="876" y="1310"/>
                    <a:pt x="884" y="1303"/>
                    <a:pt x="888" y="1299"/>
                  </a:cubicBezTo>
                  <a:cubicBezTo>
                    <a:pt x="893" y="1295"/>
                    <a:pt x="898" y="1278"/>
                    <a:pt x="903" y="1276"/>
                  </a:cubicBezTo>
                  <a:cubicBezTo>
                    <a:pt x="907" y="1274"/>
                    <a:pt x="910" y="1274"/>
                    <a:pt x="912" y="1271"/>
                  </a:cubicBezTo>
                  <a:cubicBezTo>
                    <a:pt x="915" y="1267"/>
                    <a:pt x="913" y="1263"/>
                    <a:pt x="915" y="1259"/>
                  </a:cubicBezTo>
                  <a:cubicBezTo>
                    <a:pt x="918" y="1255"/>
                    <a:pt x="913" y="1251"/>
                    <a:pt x="916" y="1247"/>
                  </a:cubicBezTo>
                  <a:cubicBezTo>
                    <a:pt x="918" y="1243"/>
                    <a:pt x="916" y="1237"/>
                    <a:pt x="921" y="1232"/>
                  </a:cubicBezTo>
                  <a:cubicBezTo>
                    <a:pt x="925" y="1226"/>
                    <a:pt x="938" y="1215"/>
                    <a:pt x="944" y="1212"/>
                  </a:cubicBezTo>
                  <a:cubicBezTo>
                    <a:pt x="951" y="1210"/>
                    <a:pt x="952" y="1207"/>
                    <a:pt x="957" y="1206"/>
                  </a:cubicBezTo>
                  <a:cubicBezTo>
                    <a:pt x="962" y="1204"/>
                    <a:pt x="964" y="1200"/>
                    <a:pt x="971" y="1197"/>
                  </a:cubicBezTo>
                  <a:cubicBezTo>
                    <a:pt x="977" y="1194"/>
                    <a:pt x="992" y="1195"/>
                    <a:pt x="999" y="1194"/>
                  </a:cubicBezTo>
                  <a:cubicBezTo>
                    <a:pt x="1007" y="1192"/>
                    <a:pt x="1013" y="1184"/>
                    <a:pt x="1014" y="1182"/>
                  </a:cubicBezTo>
                  <a:cubicBezTo>
                    <a:pt x="1016" y="1180"/>
                    <a:pt x="1025" y="1163"/>
                    <a:pt x="1029" y="1159"/>
                  </a:cubicBezTo>
                  <a:cubicBezTo>
                    <a:pt x="1034" y="1155"/>
                    <a:pt x="1038" y="1144"/>
                    <a:pt x="1040" y="1137"/>
                  </a:cubicBezTo>
                  <a:cubicBezTo>
                    <a:pt x="1042" y="1130"/>
                    <a:pt x="1048" y="1118"/>
                    <a:pt x="1048" y="1115"/>
                  </a:cubicBezTo>
                  <a:cubicBezTo>
                    <a:pt x="1049" y="1111"/>
                    <a:pt x="1051" y="1112"/>
                    <a:pt x="1053" y="1103"/>
                  </a:cubicBezTo>
                  <a:cubicBezTo>
                    <a:pt x="1054" y="1093"/>
                    <a:pt x="1054" y="1077"/>
                    <a:pt x="1059" y="1074"/>
                  </a:cubicBezTo>
                  <a:cubicBezTo>
                    <a:pt x="1063" y="1072"/>
                    <a:pt x="1065" y="1070"/>
                    <a:pt x="1070" y="1065"/>
                  </a:cubicBezTo>
                  <a:cubicBezTo>
                    <a:pt x="1074" y="1059"/>
                    <a:pt x="1084" y="1044"/>
                    <a:pt x="1092" y="1038"/>
                  </a:cubicBezTo>
                  <a:cubicBezTo>
                    <a:pt x="1100" y="1033"/>
                    <a:pt x="1112" y="1020"/>
                    <a:pt x="1113" y="1012"/>
                  </a:cubicBezTo>
                  <a:cubicBezTo>
                    <a:pt x="1114" y="1005"/>
                    <a:pt x="1115" y="998"/>
                    <a:pt x="1113" y="993"/>
                  </a:cubicBezTo>
                  <a:cubicBezTo>
                    <a:pt x="1112" y="989"/>
                    <a:pt x="1114" y="986"/>
                    <a:pt x="1111" y="9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0" name="Freeform 59"/>
            <p:cNvSpPr/>
            <p:nvPr/>
          </p:nvSpPr>
          <p:spPr bwMode="auto">
            <a:xfrm>
              <a:off x="1699" y="2816"/>
              <a:ext cx="95" cy="81"/>
            </a:xfrm>
            <a:custGeom>
              <a:avLst/>
              <a:gdLst>
                <a:gd name="T0" fmla="*/ 74 w 77"/>
                <a:gd name="T1" fmla="*/ 59 h 66"/>
                <a:gd name="T2" fmla="*/ 56 w 77"/>
                <a:gd name="T3" fmla="*/ 45 h 66"/>
                <a:gd name="T4" fmla="*/ 46 w 77"/>
                <a:gd name="T5" fmla="*/ 26 h 66"/>
                <a:gd name="T6" fmla="*/ 43 w 77"/>
                <a:gd name="T7" fmla="*/ 18 h 66"/>
                <a:gd name="T8" fmla="*/ 47 w 77"/>
                <a:gd name="T9" fmla="*/ 8 h 66"/>
                <a:gd name="T10" fmla="*/ 45 w 77"/>
                <a:gd name="T11" fmla="*/ 3 h 66"/>
                <a:gd name="T12" fmla="*/ 45 w 77"/>
                <a:gd name="T13" fmla="*/ 2 h 66"/>
                <a:gd name="T14" fmla="*/ 44 w 77"/>
                <a:gd name="T15" fmla="*/ 1 h 66"/>
                <a:gd name="T16" fmla="*/ 44 w 77"/>
                <a:gd name="T17" fmla="*/ 1 h 66"/>
                <a:gd name="T18" fmla="*/ 43 w 77"/>
                <a:gd name="T19" fmla="*/ 0 h 66"/>
                <a:gd name="T20" fmla="*/ 42 w 77"/>
                <a:gd name="T21" fmla="*/ 0 h 66"/>
                <a:gd name="T22" fmla="*/ 41 w 77"/>
                <a:gd name="T23" fmla="*/ 2 h 66"/>
                <a:gd name="T24" fmla="*/ 35 w 77"/>
                <a:gd name="T25" fmla="*/ 7 h 66"/>
                <a:gd name="T26" fmla="*/ 33 w 77"/>
                <a:gd name="T27" fmla="*/ 3 h 66"/>
                <a:gd name="T28" fmla="*/ 27 w 77"/>
                <a:gd name="T29" fmla="*/ 8 h 66"/>
                <a:gd name="T30" fmla="*/ 24 w 77"/>
                <a:gd name="T31" fmla="*/ 14 h 66"/>
                <a:gd name="T32" fmla="*/ 30 w 77"/>
                <a:gd name="T33" fmla="*/ 18 h 66"/>
                <a:gd name="T34" fmla="*/ 31 w 77"/>
                <a:gd name="T35" fmla="*/ 26 h 66"/>
                <a:gd name="T36" fmla="*/ 20 w 77"/>
                <a:gd name="T37" fmla="*/ 33 h 66"/>
                <a:gd name="T38" fmla="*/ 19 w 77"/>
                <a:gd name="T39" fmla="*/ 40 h 66"/>
                <a:gd name="T40" fmla="*/ 25 w 77"/>
                <a:gd name="T41" fmla="*/ 49 h 66"/>
                <a:gd name="T42" fmla="*/ 16 w 77"/>
                <a:gd name="T43" fmla="*/ 48 h 66"/>
                <a:gd name="T44" fmla="*/ 12 w 77"/>
                <a:gd name="T45" fmla="*/ 51 h 66"/>
                <a:gd name="T46" fmla="*/ 5 w 77"/>
                <a:gd name="T47" fmla="*/ 49 h 66"/>
                <a:gd name="T48" fmla="*/ 3 w 77"/>
                <a:gd name="T49" fmla="*/ 59 h 66"/>
                <a:gd name="T50" fmla="*/ 14 w 77"/>
                <a:gd name="T51" fmla="*/ 60 h 66"/>
                <a:gd name="T52" fmla="*/ 28 w 77"/>
                <a:gd name="T53" fmla="*/ 63 h 66"/>
                <a:gd name="T54" fmla="*/ 38 w 77"/>
                <a:gd name="T55" fmla="*/ 62 h 66"/>
                <a:gd name="T56" fmla="*/ 39 w 77"/>
                <a:gd name="T57" fmla="*/ 62 h 66"/>
                <a:gd name="T58" fmla="*/ 41 w 77"/>
                <a:gd name="T59" fmla="*/ 61 h 66"/>
                <a:gd name="T60" fmla="*/ 42 w 77"/>
                <a:gd name="T61" fmla="*/ 61 h 66"/>
                <a:gd name="T62" fmla="*/ 44 w 77"/>
                <a:gd name="T63" fmla="*/ 61 h 66"/>
                <a:gd name="T64" fmla="*/ 45 w 77"/>
                <a:gd name="T65" fmla="*/ 61 h 66"/>
                <a:gd name="T66" fmla="*/ 46 w 77"/>
                <a:gd name="T67" fmla="*/ 61 h 66"/>
                <a:gd name="T68" fmla="*/ 47 w 77"/>
                <a:gd name="T69" fmla="*/ 62 h 66"/>
                <a:gd name="T70" fmla="*/ 49 w 77"/>
                <a:gd name="T71" fmla="*/ 62 h 66"/>
                <a:gd name="T72" fmla="*/ 60 w 77"/>
                <a:gd name="T73" fmla="*/ 66 h 66"/>
                <a:gd name="T74" fmla="*/ 69 w 77"/>
                <a:gd name="T75" fmla="*/ 62 h 66"/>
                <a:gd name="T76" fmla="*/ 74 w 77"/>
                <a:gd name="T77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7" h="66">
                  <a:moveTo>
                    <a:pt x="74" y="59"/>
                  </a:moveTo>
                  <a:cubicBezTo>
                    <a:pt x="69" y="56"/>
                    <a:pt x="57" y="49"/>
                    <a:pt x="56" y="45"/>
                  </a:cubicBezTo>
                  <a:cubicBezTo>
                    <a:pt x="55" y="40"/>
                    <a:pt x="47" y="30"/>
                    <a:pt x="46" y="26"/>
                  </a:cubicBezTo>
                  <a:cubicBezTo>
                    <a:pt x="46" y="23"/>
                    <a:pt x="41" y="22"/>
                    <a:pt x="43" y="18"/>
                  </a:cubicBezTo>
                  <a:cubicBezTo>
                    <a:pt x="46" y="14"/>
                    <a:pt x="49" y="16"/>
                    <a:pt x="47" y="8"/>
                  </a:cubicBezTo>
                  <a:cubicBezTo>
                    <a:pt x="46" y="6"/>
                    <a:pt x="46" y="4"/>
                    <a:pt x="45" y="3"/>
                  </a:cubicBezTo>
                  <a:cubicBezTo>
                    <a:pt x="45" y="3"/>
                    <a:pt x="45" y="2"/>
                    <a:pt x="45" y="2"/>
                  </a:cubicBezTo>
                  <a:cubicBezTo>
                    <a:pt x="44" y="2"/>
                    <a:pt x="44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3" y="0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1" y="1"/>
                    <a:pt x="41" y="2"/>
                  </a:cubicBezTo>
                  <a:cubicBezTo>
                    <a:pt x="40" y="4"/>
                    <a:pt x="37" y="9"/>
                    <a:pt x="35" y="7"/>
                  </a:cubicBezTo>
                  <a:cubicBezTo>
                    <a:pt x="34" y="5"/>
                    <a:pt x="36" y="0"/>
                    <a:pt x="33" y="3"/>
                  </a:cubicBezTo>
                  <a:cubicBezTo>
                    <a:pt x="31" y="6"/>
                    <a:pt x="28" y="8"/>
                    <a:pt x="27" y="8"/>
                  </a:cubicBezTo>
                  <a:cubicBezTo>
                    <a:pt x="25" y="8"/>
                    <a:pt x="23" y="11"/>
                    <a:pt x="24" y="14"/>
                  </a:cubicBezTo>
                  <a:cubicBezTo>
                    <a:pt x="25" y="16"/>
                    <a:pt x="28" y="15"/>
                    <a:pt x="30" y="18"/>
                  </a:cubicBezTo>
                  <a:cubicBezTo>
                    <a:pt x="32" y="20"/>
                    <a:pt x="35" y="22"/>
                    <a:pt x="31" y="26"/>
                  </a:cubicBezTo>
                  <a:cubicBezTo>
                    <a:pt x="27" y="29"/>
                    <a:pt x="22" y="32"/>
                    <a:pt x="20" y="33"/>
                  </a:cubicBezTo>
                  <a:cubicBezTo>
                    <a:pt x="18" y="34"/>
                    <a:pt x="15" y="37"/>
                    <a:pt x="19" y="40"/>
                  </a:cubicBezTo>
                  <a:cubicBezTo>
                    <a:pt x="24" y="43"/>
                    <a:pt x="27" y="50"/>
                    <a:pt x="25" y="49"/>
                  </a:cubicBezTo>
                  <a:cubicBezTo>
                    <a:pt x="24" y="49"/>
                    <a:pt x="17" y="46"/>
                    <a:pt x="16" y="48"/>
                  </a:cubicBezTo>
                  <a:cubicBezTo>
                    <a:pt x="15" y="50"/>
                    <a:pt x="15" y="52"/>
                    <a:pt x="12" y="51"/>
                  </a:cubicBezTo>
                  <a:cubicBezTo>
                    <a:pt x="10" y="50"/>
                    <a:pt x="7" y="48"/>
                    <a:pt x="5" y="49"/>
                  </a:cubicBezTo>
                  <a:cubicBezTo>
                    <a:pt x="3" y="51"/>
                    <a:pt x="0" y="58"/>
                    <a:pt x="3" y="59"/>
                  </a:cubicBezTo>
                  <a:cubicBezTo>
                    <a:pt x="6" y="61"/>
                    <a:pt x="11" y="57"/>
                    <a:pt x="14" y="60"/>
                  </a:cubicBezTo>
                  <a:cubicBezTo>
                    <a:pt x="17" y="63"/>
                    <a:pt x="24" y="62"/>
                    <a:pt x="28" y="63"/>
                  </a:cubicBezTo>
                  <a:cubicBezTo>
                    <a:pt x="29" y="63"/>
                    <a:pt x="34" y="62"/>
                    <a:pt x="38" y="62"/>
                  </a:cubicBezTo>
                  <a:cubicBezTo>
                    <a:pt x="38" y="62"/>
                    <a:pt x="38" y="62"/>
                    <a:pt x="39" y="62"/>
                  </a:cubicBezTo>
                  <a:cubicBezTo>
                    <a:pt x="39" y="62"/>
                    <a:pt x="40" y="62"/>
                    <a:pt x="41" y="61"/>
                  </a:cubicBezTo>
                  <a:cubicBezTo>
                    <a:pt x="41" y="61"/>
                    <a:pt x="41" y="61"/>
                    <a:pt x="42" y="61"/>
                  </a:cubicBezTo>
                  <a:cubicBezTo>
                    <a:pt x="42" y="61"/>
                    <a:pt x="43" y="61"/>
                    <a:pt x="44" y="61"/>
                  </a:cubicBezTo>
                  <a:cubicBezTo>
                    <a:pt x="44" y="61"/>
                    <a:pt x="44" y="61"/>
                    <a:pt x="45" y="61"/>
                  </a:cubicBezTo>
                  <a:cubicBezTo>
                    <a:pt x="45" y="61"/>
                    <a:pt x="46" y="61"/>
                    <a:pt x="46" y="61"/>
                  </a:cubicBezTo>
                  <a:cubicBezTo>
                    <a:pt x="46" y="61"/>
                    <a:pt x="47" y="61"/>
                    <a:pt x="47" y="62"/>
                  </a:cubicBezTo>
                  <a:cubicBezTo>
                    <a:pt x="48" y="62"/>
                    <a:pt x="48" y="62"/>
                    <a:pt x="49" y="62"/>
                  </a:cubicBezTo>
                  <a:cubicBezTo>
                    <a:pt x="52" y="64"/>
                    <a:pt x="57" y="66"/>
                    <a:pt x="60" y="66"/>
                  </a:cubicBezTo>
                  <a:cubicBezTo>
                    <a:pt x="62" y="65"/>
                    <a:pt x="66" y="62"/>
                    <a:pt x="69" y="62"/>
                  </a:cubicBezTo>
                  <a:cubicBezTo>
                    <a:pt x="71" y="63"/>
                    <a:pt x="77" y="61"/>
                    <a:pt x="7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1" name="Freeform 60"/>
            <p:cNvSpPr/>
            <p:nvPr/>
          </p:nvSpPr>
          <p:spPr bwMode="auto">
            <a:xfrm>
              <a:off x="1742" y="2897"/>
              <a:ext cx="22" cy="10"/>
            </a:xfrm>
            <a:custGeom>
              <a:avLst/>
              <a:gdLst>
                <a:gd name="T0" fmla="*/ 4 w 18"/>
                <a:gd name="T1" fmla="*/ 2 h 8"/>
                <a:gd name="T2" fmla="*/ 12 w 18"/>
                <a:gd name="T3" fmla="*/ 7 h 8"/>
                <a:gd name="T4" fmla="*/ 4 w 18"/>
                <a:gd name="T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8">
                  <a:moveTo>
                    <a:pt x="4" y="2"/>
                  </a:moveTo>
                  <a:cubicBezTo>
                    <a:pt x="0" y="4"/>
                    <a:pt x="11" y="8"/>
                    <a:pt x="12" y="7"/>
                  </a:cubicBezTo>
                  <a:cubicBezTo>
                    <a:pt x="18" y="2"/>
                    <a:pt x="7" y="0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2" name="Freeform 61"/>
            <p:cNvSpPr/>
            <p:nvPr/>
          </p:nvSpPr>
          <p:spPr bwMode="auto">
            <a:xfrm>
              <a:off x="1712" y="2899"/>
              <a:ext cx="23" cy="13"/>
            </a:xfrm>
            <a:custGeom>
              <a:avLst/>
              <a:gdLst>
                <a:gd name="T0" fmla="*/ 3 w 19"/>
                <a:gd name="T1" fmla="*/ 2 h 10"/>
                <a:gd name="T2" fmla="*/ 7 w 19"/>
                <a:gd name="T3" fmla="*/ 8 h 10"/>
                <a:gd name="T4" fmla="*/ 17 w 19"/>
                <a:gd name="T5" fmla="*/ 2 h 10"/>
                <a:gd name="T6" fmla="*/ 3 w 19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3" y="2"/>
                  </a:moveTo>
                  <a:cubicBezTo>
                    <a:pt x="0" y="3"/>
                    <a:pt x="5" y="5"/>
                    <a:pt x="7" y="8"/>
                  </a:cubicBezTo>
                  <a:cubicBezTo>
                    <a:pt x="10" y="10"/>
                    <a:pt x="15" y="3"/>
                    <a:pt x="17" y="2"/>
                  </a:cubicBezTo>
                  <a:cubicBezTo>
                    <a:pt x="19" y="0"/>
                    <a:pt x="6" y="0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3" name="Freeform 62"/>
            <p:cNvSpPr/>
            <p:nvPr/>
          </p:nvSpPr>
          <p:spPr bwMode="auto">
            <a:xfrm>
              <a:off x="1652" y="2827"/>
              <a:ext cx="35" cy="42"/>
            </a:xfrm>
            <a:custGeom>
              <a:avLst/>
              <a:gdLst>
                <a:gd name="T0" fmla="*/ 16 w 29"/>
                <a:gd name="T1" fmla="*/ 12 h 34"/>
                <a:gd name="T2" fmla="*/ 3 w 29"/>
                <a:gd name="T3" fmla="*/ 1 h 34"/>
                <a:gd name="T4" fmla="*/ 4 w 29"/>
                <a:gd name="T5" fmla="*/ 8 h 34"/>
                <a:gd name="T6" fmla="*/ 9 w 29"/>
                <a:gd name="T7" fmla="*/ 13 h 34"/>
                <a:gd name="T8" fmla="*/ 12 w 29"/>
                <a:gd name="T9" fmla="*/ 17 h 34"/>
                <a:gd name="T10" fmla="*/ 12 w 29"/>
                <a:gd name="T11" fmla="*/ 25 h 34"/>
                <a:gd name="T12" fmla="*/ 21 w 29"/>
                <a:gd name="T13" fmla="*/ 33 h 34"/>
                <a:gd name="T14" fmla="*/ 28 w 29"/>
                <a:gd name="T15" fmla="*/ 26 h 34"/>
                <a:gd name="T16" fmla="*/ 16 w 29"/>
                <a:gd name="T1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34">
                  <a:moveTo>
                    <a:pt x="16" y="12"/>
                  </a:moveTo>
                  <a:cubicBezTo>
                    <a:pt x="13" y="8"/>
                    <a:pt x="6" y="2"/>
                    <a:pt x="3" y="1"/>
                  </a:cubicBezTo>
                  <a:cubicBezTo>
                    <a:pt x="0" y="0"/>
                    <a:pt x="4" y="6"/>
                    <a:pt x="4" y="8"/>
                  </a:cubicBezTo>
                  <a:cubicBezTo>
                    <a:pt x="5" y="11"/>
                    <a:pt x="8" y="13"/>
                    <a:pt x="9" y="13"/>
                  </a:cubicBezTo>
                  <a:cubicBezTo>
                    <a:pt x="11" y="12"/>
                    <a:pt x="13" y="17"/>
                    <a:pt x="12" y="17"/>
                  </a:cubicBezTo>
                  <a:cubicBezTo>
                    <a:pt x="11" y="18"/>
                    <a:pt x="11" y="22"/>
                    <a:pt x="12" y="25"/>
                  </a:cubicBezTo>
                  <a:cubicBezTo>
                    <a:pt x="14" y="29"/>
                    <a:pt x="18" y="32"/>
                    <a:pt x="21" y="33"/>
                  </a:cubicBezTo>
                  <a:cubicBezTo>
                    <a:pt x="24" y="34"/>
                    <a:pt x="28" y="27"/>
                    <a:pt x="28" y="26"/>
                  </a:cubicBezTo>
                  <a:cubicBezTo>
                    <a:pt x="29" y="25"/>
                    <a:pt x="19" y="15"/>
                    <a:pt x="1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4" name="Freeform 63"/>
            <p:cNvSpPr/>
            <p:nvPr/>
          </p:nvSpPr>
          <p:spPr bwMode="auto">
            <a:xfrm>
              <a:off x="1690" y="2837"/>
              <a:ext cx="22" cy="26"/>
            </a:xfrm>
            <a:custGeom>
              <a:avLst/>
              <a:gdLst>
                <a:gd name="T0" fmla="*/ 7 w 18"/>
                <a:gd name="T1" fmla="*/ 4 h 21"/>
                <a:gd name="T2" fmla="*/ 1 w 18"/>
                <a:gd name="T3" fmla="*/ 9 h 21"/>
                <a:gd name="T4" fmla="*/ 10 w 18"/>
                <a:gd name="T5" fmla="*/ 20 h 21"/>
                <a:gd name="T6" fmla="*/ 17 w 18"/>
                <a:gd name="T7" fmla="*/ 2 h 21"/>
                <a:gd name="T8" fmla="*/ 7 w 18"/>
                <a:gd name="T9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1">
                  <a:moveTo>
                    <a:pt x="7" y="4"/>
                  </a:moveTo>
                  <a:cubicBezTo>
                    <a:pt x="4" y="6"/>
                    <a:pt x="2" y="5"/>
                    <a:pt x="1" y="9"/>
                  </a:cubicBezTo>
                  <a:cubicBezTo>
                    <a:pt x="0" y="13"/>
                    <a:pt x="6" y="18"/>
                    <a:pt x="10" y="20"/>
                  </a:cubicBezTo>
                  <a:cubicBezTo>
                    <a:pt x="13" y="21"/>
                    <a:pt x="18" y="3"/>
                    <a:pt x="17" y="2"/>
                  </a:cubicBezTo>
                  <a:cubicBezTo>
                    <a:pt x="16" y="0"/>
                    <a:pt x="10" y="2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5" name="Freeform 64"/>
            <p:cNvSpPr/>
            <p:nvPr/>
          </p:nvSpPr>
          <p:spPr bwMode="auto">
            <a:xfrm>
              <a:off x="1830" y="1551"/>
              <a:ext cx="142" cy="47"/>
            </a:xfrm>
            <a:custGeom>
              <a:avLst/>
              <a:gdLst>
                <a:gd name="T0" fmla="*/ 103 w 116"/>
                <a:gd name="T1" fmla="*/ 37 h 39"/>
                <a:gd name="T2" fmla="*/ 97 w 116"/>
                <a:gd name="T3" fmla="*/ 30 h 39"/>
                <a:gd name="T4" fmla="*/ 95 w 116"/>
                <a:gd name="T5" fmla="*/ 27 h 39"/>
                <a:gd name="T6" fmla="*/ 91 w 116"/>
                <a:gd name="T7" fmla="*/ 25 h 39"/>
                <a:gd name="T8" fmla="*/ 80 w 116"/>
                <a:gd name="T9" fmla="*/ 21 h 39"/>
                <a:gd name="T10" fmla="*/ 70 w 116"/>
                <a:gd name="T11" fmla="*/ 16 h 39"/>
                <a:gd name="T12" fmla="*/ 50 w 116"/>
                <a:gd name="T13" fmla="*/ 5 h 39"/>
                <a:gd name="T14" fmla="*/ 25 w 116"/>
                <a:gd name="T15" fmla="*/ 3 h 39"/>
                <a:gd name="T16" fmla="*/ 3 w 116"/>
                <a:gd name="T17" fmla="*/ 12 h 39"/>
                <a:gd name="T18" fmla="*/ 13 w 116"/>
                <a:gd name="T19" fmla="*/ 14 h 39"/>
                <a:gd name="T20" fmla="*/ 20 w 116"/>
                <a:gd name="T21" fmla="*/ 19 h 39"/>
                <a:gd name="T22" fmla="*/ 19 w 116"/>
                <a:gd name="T23" fmla="*/ 11 h 39"/>
                <a:gd name="T24" fmla="*/ 26 w 116"/>
                <a:gd name="T25" fmla="*/ 8 h 39"/>
                <a:gd name="T26" fmla="*/ 30 w 116"/>
                <a:gd name="T27" fmla="*/ 11 h 39"/>
                <a:gd name="T28" fmla="*/ 36 w 116"/>
                <a:gd name="T29" fmla="*/ 14 h 39"/>
                <a:gd name="T30" fmla="*/ 46 w 116"/>
                <a:gd name="T31" fmla="*/ 19 h 39"/>
                <a:gd name="T32" fmla="*/ 58 w 116"/>
                <a:gd name="T33" fmla="*/ 19 h 39"/>
                <a:gd name="T34" fmla="*/ 65 w 116"/>
                <a:gd name="T35" fmla="*/ 27 h 39"/>
                <a:gd name="T36" fmla="*/ 74 w 116"/>
                <a:gd name="T37" fmla="*/ 31 h 39"/>
                <a:gd name="T38" fmla="*/ 70 w 116"/>
                <a:gd name="T39" fmla="*/ 37 h 39"/>
                <a:gd name="T40" fmla="*/ 77 w 116"/>
                <a:gd name="T41" fmla="*/ 39 h 39"/>
                <a:gd name="T42" fmla="*/ 103 w 116"/>
                <a:gd name="T43" fmla="*/ 3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6" h="39">
                  <a:moveTo>
                    <a:pt x="103" y="37"/>
                  </a:moveTo>
                  <a:cubicBezTo>
                    <a:pt x="116" y="36"/>
                    <a:pt x="100" y="30"/>
                    <a:pt x="97" y="30"/>
                  </a:cubicBezTo>
                  <a:cubicBezTo>
                    <a:pt x="94" y="30"/>
                    <a:pt x="94" y="28"/>
                    <a:pt x="95" y="27"/>
                  </a:cubicBezTo>
                  <a:cubicBezTo>
                    <a:pt x="97" y="26"/>
                    <a:pt x="94" y="25"/>
                    <a:pt x="91" y="25"/>
                  </a:cubicBezTo>
                  <a:cubicBezTo>
                    <a:pt x="89" y="24"/>
                    <a:pt x="83" y="23"/>
                    <a:pt x="80" y="21"/>
                  </a:cubicBezTo>
                  <a:cubicBezTo>
                    <a:pt x="77" y="18"/>
                    <a:pt x="76" y="16"/>
                    <a:pt x="70" y="16"/>
                  </a:cubicBezTo>
                  <a:cubicBezTo>
                    <a:pt x="64" y="15"/>
                    <a:pt x="56" y="11"/>
                    <a:pt x="50" y="5"/>
                  </a:cubicBezTo>
                  <a:cubicBezTo>
                    <a:pt x="45" y="0"/>
                    <a:pt x="32" y="2"/>
                    <a:pt x="25" y="3"/>
                  </a:cubicBezTo>
                  <a:cubicBezTo>
                    <a:pt x="17" y="3"/>
                    <a:pt x="7" y="9"/>
                    <a:pt x="3" y="12"/>
                  </a:cubicBezTo>
                  <a:cubicBezTo>
                    <a:pt x="0" y="15"/>
                    <a:pt x="9" y="13"/>
                    <a:pt x="13" y="14"/>
                  </a:cubicBezTo>
                  <a:cubicBezTo>
                    <a:pt x="17" y="15"/>
                    <a:pt x="18" y="18"/>
                    <a:pt x="20" y="19"/>
                  </a:cubicBezTo>
                  <a:cubicBezTo>
                    <a:pt x="23" y="19"/>
                    <a:pt x="19" y="13"/>
                    <a:pt x="19" y="11"/>
                  </a:cubicBezTo>
                  <a:cubicBezTo>
                    <a:pt x="19" y="10"/>
                    <a:pt x="22" y="8"/>
                    <a:pt x="26" y="8"/>
                  </a:cubicBezTo>
                  <a:cubicBezTo>
                    <a:pt x="29" y="8"/>
                    <a:pt x="31" y="9"/>
                    <a:pt x="30" y="11"/>
                  </a:cubicBezTo>
                  <a:cubicBezTo>
                    <a:pt x="30" y="13"/>
                    <a:pt x="32" y="13"/>
                    <a:pt x="36" y="14"/>
                  </a:cubicBezTo>
                  <a:cubicBezTo>
                    <a:pt x="41" y="15"/>
                    <a:pt x="43" y="17"/>
                    <a:pt x="46" y="19"/>
                  </a:cubicBezTo>
                  <a:cubicBezTo>
                    <a:pt x="49" y="22"/>
                    <a:pt x="54" y="18"/>
                    <a:pt x="58" y="19"/>
                  </a:cubicBezTo>
                  <a:cubicBezTo>
                    <a:pt x="62" y="20"/>
                    <a:pt x="64" y="25"/>
                    <a:pt x="65" y="27"/>
                  </a:cubicBezTo>
                  <a:cubicBezTo>
                    <a:pt x="65" y="30"/>
                    <a:pt x="68" y="29"/>
                    <a:pt x="74" y="31"/>
                  </a:cubicBezTo>
                  <a:cubicBezTo>
                    <a:pt x="79" y="33"/>
                    <a:pt x="72" y="35"/>
                    <a:pt x="70" y="37"/>
                  </a:cubicBezTo>
                  <a:cubicBezTo>
                    <a:pt x="68" y="38"/>
                    <a:pt x="71" y="38"/>
                    <a:pt x="77" y="39"/>
                  </a:cubicBezTo>
                  <a:cubicBezTo>
                    <a:pt x="83" y="39"/>
                    <a:pt x="100" y="37"/>
                    <a:pt x="10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6" name="Freeform 65"/>
            <p:cNvSpPr/>
            <p:nvPr/>
          </p:nvSpPr>
          <p:spPr bwMode="auto">
            <a:xfrm>
              <a:off x="1901" y="1615"/>
              <a:ext cx="25" cy="9"/>
            </a:xfrm>
            <a:custGeom>
              <a:avLst/>
              <a:gdLst>
                <a:gd name="T0" fmla="*/ 2 w 20"/>
                <a:gd name="T1" fmla="*/ 2 h 7"/>
                <a:gd name="T2" fmla="*/ 5 w 20"/>
                <a:gd name="T3" fmla="*/ 6 h 7"/>
                <a:gd name="T4" fmla="*/ 16 w 20"/>
                <a:gd name="T5" fmla="*/ 5 h 7"/>
                <a:gd name="T6" fmla="*/ 9 w 20"/>
                <a:gd name="T7" fmla="*/ 1 h 7"/>
                <a:gd name="T8" fmla="*/ 2 w 20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7">
                  <a:moveTo>
                    <a:pt x="2" y="2"/>
                  </a:moveTo>
                  <a:cubicBezTo>
                    <a:pt x="5" y="4"/>
                    <a:pt x="5" y="5"/>
                    <a:pt x="5" y="6"/>
                  </a:cubicBezTo>
                  <a:cubicBezTo>
                    <a:pt x="4" y="7"/>
                    <a:pt x="13" y="5"/>
                    <a:pt x="16" y="5"/>
                  </a:cubicBezTo>
                  <a:cubicBezTo>
                    <a:pt x="20" y="4"/>
                    <a:pt x="13" y="2"/>
                    <a:pt x="9" y="1"/>
                  </a:cubicBezTo>
                  <a:cubicBezTo>
                    <a:pt x="5" y="0"/>
                    <a:pt x="0" y="1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7" name="Freeform 66"/>
            <p:cNvSpPr/>
            <p:nvPr/>
          </p:nvSpPr>
          <p:spPr bwMode="auto">
            <a:xfrm>
              <a:off x="1954" y="1614"/>
              <a:ext cx="26" cy="6"/>
            </a:xfrm>
            <a:custGeom>
              <a:avLst/>
              <a:gdLst>
                <a:gd name="T0" fmla="*/ 4 w 21"/>
                <a:gd name="T1" fmla="*/ 2 h 5"/>
                <a:gd name="T2" fmla="*/ 17 w 21"/>
                <a:gd name="T3" fmla="*/ 4 h 5"/>
                <a:gd name="T4" fmla="*/ 9 w 21"/>
                <a:gd name="T5" fmla="*/ 0 h 5"/>
                <a:gd name="T6" fmla="*/ 4 w 21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5">
                  <a:moveTo>
                    <a:pt x="4" y="2"/>
                  </a:moveTo>
                  <a:cubicBezTo>
                    <a:pt x="7" y="4"/>
                    <a:pt x="15" y="5"/>
                    <a:pt x="17" y="4"/>
                  </a:cubicBezTo>
                  <a:cubicBezTo>
                    <a:pt x="21" y="2"/>
                    <a:pt x="14" y="0"/>
                    <a:pt x="9" y="0"/>
                  </a:cubicBezTo>
                  <a:cubicBezTo>
                    <a:pt x="5" y="0"/>
                    <a:pt x="0" y="1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8" name="Freeform 67"/>
            <p:cNvSpPr/>
            <p:nvPr/>
          </p:nvSpPr>
          <p:spPr bwMode="auto">
            <a:xfrm>
              <a:off x="1969" y="1596"/>
              <a:ext cx="61" cy="24"/>
            </a:xfrm>
            <a:custGeom>
              <a:avLst/>
              <a:gdLst>
                <a:gd name="T0" fmla="*/ 9 w 50"/>
                <a:gd name="T1" fmla="*/ 14 h 20"/>
                <a:gd name="T2" fmla="*/ 9 w 50"/>
                <a:gd name="T3" fmla="*/ 14 h 20"/>
                <a:gd name="T4" fmla="*/ 11 w 50"/>
                <a:gd name="T5" fmla="*/ 16 h 20"/>
                <a:gd name="T6" fmla="*/ 11 w 50"/>
                <a:gd name="T7" fmla="*/ 16 h 20"/>
                <a:gd name="T8" fmla="*/ 13 w 50"/>
                <a:gd name="T9" fmla="*/ 18 h 20"/>
                <a:gd name="T10" fmla="*/ 13 w 50"/>
                <a:gd name="T11" fmla="*/ 18 h 20"/>
                <a:gd name="T12" fmla="*/ 13 w 50"/>
                <a:gd name="T13" fmla="*/ 18 h 20"/>
                <a:gd name="T14" fmla="*/ 16 w 50"/>
                <a:gd name="T15" fmla="*/ 19 h 20"/>
                <a:gd name="T16" fmla="*/ 16 w 50"/>
                <a:gd name="T17" fmla="*/ 19 h 20"/>
                <a:gd name="T18" fmla="*/ 18 w 50"/>
                <a:gd name="T19" fmla="*/ 20 h 20"/>
                <a:gd name="T20" fmla="*/ 25 w 50"/>
                <a:gd name="T21" fmla="*/ 16 h 20"/>
                <a:gd name="T22" fmla="*/ 28 w 50"/>
                <a:gd name="T23" fmla="*/ 19 h 20"/>
                <a:gd name="T24" fmla="*/ 38 w 50"/>
                <a:gd name="T25" fmla="*/ 17 h 20"/>
                <a:gd name="T26" fmla="*/ 49 w 50"/>
                <a:gd name="T27" fmla="*/ 18 h 20"/>
                <a:gd name="T28" fmla="*/ 46 w 50"/>
                <a:gd name="T29" fmla="*/ 14 h 20"/>
                <a:gd name="T30" fmla="*/ 41 w 50"/>
                <a:gd name="T31" fmla="*/ 6 h 20"/>
                <a:gd name="T32" fmla="*/ 27 w 50"/>
                <a:gd name="T33" fmla="*/ 4 h 20"/>
                <a:gd name="T34" fmla="*/ 26 w 50"/>
                <a:gd name="T35" fmla="*/ 4 h 20"/>
                <a:gd name="T36" fmla="*/ 25 w 50"/>
                <a:gd name="T37" fmla="*/ 4 h 20"/>
                <a:gd name="T38" fmla="*/ 23 w 50"/>
                <a:gd name="T39" fmla="*/ 4 h 20"/>
                <a:gd name="T40" fmla="*/ 22 w 50"/>
                <a:gd name="T41" fmla="*/ 3 h 20"/>
                <a:gd name="T42" fmla="*/ 20 w 50"/>
                <a:gd name="T43" fmla="*/ 3 h 20"/>
                <a:gd name="T44" fmla="*/ 19 w 50"/>
                <a:gd name="T45" fmla="*/ 3 h 20"/>
                <a:gd name="T46" fmla="*/ 17 w 50"/>
                <a:gd name="T47" fmla="*/ 3 h 20"/>
                <a:gd name="T48" fmla="*/ 15 w 50"/>
                <a:gd name="T49" fmla="*/ 3 h 20"/>
                <a:gd name="T50" fmla="*/ 14 w 50"/>
                <a:gd name="T51" fmla="*/ 3 h 20"/>
                <a:gd name="T52" fmla="*/ 13 w 50"/>
                <a:gd name="T53" fmla="*/ 3 h 20"/>
                <a:gd name="T54" fmla="*/ 11 w 50"/>
                <a:gd name="T55" fmla="*/ 2 h 20"/>
                <a:gd name="T56" fmla="*/ 11 w 50"/>
                <a:gd name="T57" fmla="*/ 2 h 20"/>
                <a:gd name="T58" fmla="*/ 9 w 50"/>
                <a:gd name="T59" fmla="*/ 2 h 20"/>
                <a:gd name="T60" fmla="*/ 7 w 50"/>
                <a:gd name="T61" fmla="*/ 2 h 20"/>
                <a:gd name="T62" fmla="*/ 2 w 50"/>
                <a:gd name="T63" fmla="*/ 5 h 20"/>
                <a:gd name="T64" fmla="*/ 6 w 50"/>
                <a:gd name="T65" fmla="*/ 11 h 20"/>
                <a:gd name="T66" fmla="*/ 7 w 50"/>
                <a:gd name="T67" fmla="*/ 12 h 20"/>
                <a:gd name="T68" fmla="*/ 8 w 50"/>
                <a:gd name="T69" fmla="*/ 13 h 20"/>
                <a:gd name="T70" fmla="*/ 9 w 50"/>
                <a:gd name="T71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" h="20"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0" y="15"/>
                    <a:pt x="10" y="15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7"/>
                    <a:pt x="13" y="17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4" y="18"/>
                    <a:pt x="15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20"/>
                    <a:pt x="18" y="20"/>
                    <a:pt x="18" y="20"/>
                  </a:cubicBezTo>
                  <a:cubicBezTo>
                    <a:pt x="21" y="20"/>
                    <a:pt x="23" y="17"/>
                    <a:pt x="25" y="16"/>
                  </a:cubicBezTo>
                  <a:cubicBezTo>
                    <a:pt x="27" y="15"/>
                    <a:pt x="27" y="17"/>
                    <a:pt x="28" y="19"/>
                  </a:cubicBezTo>
                  <a:cubicBezTo>
                    <a:pt x="30" y="20"/>
                    <a:pt x="34" y="18"/>
                    <a:pt x="38" y="17"/>
                  </a:cubicBezTo>
                  <a:cubicBezTo>
                    <a:pt x="42" y="15"/>
                    <a:pt x="47" y="18"/>
                    <a:pt x="49" y="18"/>
                  </a:cubicBezTo>
                  <a:cubicBezTo>
                    <a:pt x="50" y="18"/>
                    <a:pt x="49" y="14"/>
                    <a:pt x="46" y="14"/>
                  </a:cubicBezTo>
                  <a:cubicBezTo>
                    <a:pt x="43" y="13"/>
                    <a:pt x="43" y="9"/>
                    <a:pt x="41" y="6"/>
                  </a:cubicBezTo>
                  <a:cubicBezTo>
                    <a:pt x="39" y="4"/>
                    <a:pt x="31" y="3"/>
                    <a:pt x="27" y="4"/>
                  </a:cubicBezTo>
                  <a:cubicBezTo>
                    <a:pt x="27" y="4"/>
                    <a:pt x="26" y="4"/>
                    <a:pt x="26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4"/>
                    <a:pt x="24" y="4"/>
                    <a:pt x="23" y="4"/>
                  </a:cubicBezTo>
                  <a:cubicBezTo>
                    <a:pt x="23" y="4"/>
                    <a:pt x="22" y="4"/>
                    <a:pt x="22" y="3"/>
                  </a:cubicBezTo>
                  <a:cubicBezTo>
                    <a:pt x="21" y="3"/>
                    <a:pt x="21" y="3"/>
                    <a:pt x="20" y="3"/>
                  </a:cubicBezTo>
                  <a:cubicBezTo>
                    <a:pt x="20" y="3"/>
                    <a:pt x="19" y="3"/>
                    <a:pt x="19" y="3"/>
                  </a:cubicBezTo>
                  <a:cubicBezTo>
                    <a:pt x="18" y="3"/>
                    <a:pt x="18" y="3"/>
                    <a:pt x="17" y="3"/>
                  </a:cubicBezTo>
                  <a:cubicBezTo>
                    <a:pt x="17" y="3"/>
                    <a:pt x="16" y="3"/>
                    <a:pt x="15" y="3"/>
                  </a:cubicBezTo>
                  <a:cubicBezTo>
                    <a:pt x="15" y="3"/>
                    <a:pt x="15" y="3"/>
                    <a:pt x="14" y="3"/>
                  </a:cubicBezTo>
                  <a:cubicBezTo>
                    <a:pt x="14" y="3"/>
                    <a:pt x="13" y="3"/>
                    <a:pt x="13" y="3"/>
                  </a:cubicBezTo>
                  <a:cubicBezTo>
                    <a:pt x="12" y="2"/>
                    <a:pt x="12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0"/>
                    <a:pt x="0" y="3"/>
                    <a:pt x="2" y="5"/>
                  </a:cubicBezTo>
                  <a:cubicBezTo>
                    <a:pt x="4" y="6"/>
                    <a:pt x="5" y="8"/>
                    <a:pt x="6" y="11"/>
                  </a:cubicBezTo>
                  <a:cubicBezTo>
                    <a:pt x="7" y="11"/>
                    <a:pt x="7" y="12"/>
                    <a:pt x="7" y="12"/>
                  </a:cubicBezTo>
                  <a:cubicBezTo>
                    <a:pt x="7" y="12"/>
                    <a:pt x="8" y="13"/>
                    <a:pt x="8" y="13"/>
                  </a:cubicBezTo>
                  <a:cubicBezTo>
                    <a:pt x="8" y="13"/>
                    <a:pt x="8" y="13"/>
                    <a:pt x="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9" name="Freeform 68"/>
            <p:cNvSpPr/>
            <p:nvPr/>
          </p:nvSpPr>
          <p:spPr bwMode="auto">
            <a:xfrm>
              <a:off x="2044" y="1615"/>
              <a:ext cx="29" cy="10"/>
            </a:xfrm>
            <a:custGeom>
              <a:avLst/>
              <a:gdLst>
                <a:gd name="T0" fmla="*/ 8 w 23"/>
                <a:gd name="T1" fmla="*/ 0 h 8"/>
                <a:gd name="T2" fmla="*/ 1 w 23"/>
                <a:gd name="T3" fmla="*/ 4 h 8"/>
                <a:gd name="T4" fmla="*/ 9 w 23"/>
                <a:gd name="T5" fmla="*/ 5 h 8"/>
                <a:gd name="T6" fmla="*/ 8 w 2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8">
                  <a:moveTo>
                    <a:pt x="8" y="0"/>
                  </a:moveTo>
                  <a:cubicBezTo>
                    <a:pt x="2" y="1"/>
                    <a:pt x="1" y="2"/>
                    <a:pt x="1" y="4"/>
                  </a:cubicBezTo>
                  <a:cubicBezTo>
                    <a:pt x="0" y="6"/>
                    <a:pt x="3" y="8"/>
                    <a:pt x="9" y="5"/>
                  </a:cubicBezTo>
                  <a:cubicBezTo>
                    <a:pt x="23" y="0"/>
                    <a:pt x="14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0" name="Freeform 69"/>
            <p:cNvSpPr/>
            <p:nvPr/>
          </p:nvSpPr>
          <p:spPr bwMode="auto">
            <a:xfrm>
              <a:off x="2095" y="1624"/>
              <a:ext cx="5" cy="6"/>
            </a:xfrm>
            <a:custGeom>
              <a:avLst/>
              <a:gdLst>
                <a:gd name="T0" fmla="*/ 3 w 4"/>
                <a:gd name="T1" fmla="*/ 4 h 5"/>
                <a:gd name="T2" fmla="*/ 2 w 4"/>
                <a:gd name="T3" fmla="*/ 1 h 5"/>
                <a:gd name="T4" fmla="*/ 3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4" y="3"/>
                    <a:pt x="4" y="0"/>
                    <a:pt x="2" y="1"/>
                  </a:cubicBezTo>
                  <a:cubicBezTo>
                    <a:pt x="0" y="2"/>
                    <a:pt x="2" y="5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1" name="Freeform 70"/>
            <p:cNvSpPr/>
            <p:nvPr/>
          </p:nvSpPr>
          <p:spPr bwMode="auto">
            <a:xfrm>
              <a:off x="2106" y="1630"/>
              <a:ext cx="8" cy="5"/>
            </a:xfrm>
            <a:custGeom>
              <a:avLst/>
              <a:gdLst>
                <a:gd name="T0" fmla="*/ 6 w 7"/>
                <a:gd name="T1" fmla="*/ 1 h 4"/>
                <a:gd name="T2" fmla="*/ 3 w 7"/>
                <a:gd name="T3" fmla="*/ 4 h 4"/>
                <a:gd name="T4" fmla="*/ 6 w 7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6" y="1"/>
                  </a:moveTo>
                  <a:cubicBezTo>
                    <a:pt x="5" y="0"/>
                    <a:pt x="0" y="3"/>
                    <a:pt x="3" y="4"/>
                  </a:cubicBezTo>
                  <a:cubicBezTo>
                    <a:pt x="4" y="4"/>
                    <a:pt x="7" y="3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2" name="Freeform 71"/>
            <p:cNvSpPr/>
            <p:nvPr/>
          </p:nvSpPr>
          <p:spPr bwMode="auto">
            <a:xfrm>
              <a:off x="2111" y="1653"/>
              <a:ext cx="3" cy="7"/>
            </a:xfrm>
            <a:custGeom>
              <a:avLst/>
              <a:gdLst>
                <a:gd name="T0" fmla="*/ 2 w 3"/>
                <a:gd name="T1" fmla="*/ 1 h 5"/>
                <a:gd name="T2" fmla="*/ 1 w 3"/>
                <a:gd name="T3" fmla="*/ 3 h 5"/>
                <a:gd name="T4" fmla="*/ 2 w 3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5">
                  <a:moveTo>
                    <a:pt x="2" y="1"/>
                  </a:moveTo>
                  <a:cubicBezTo>
                    <a:pt x="0" y="1"/>
                    <a:pt x="0" y="5"/>
                    <a:pt x="1" y="3"/>
                  </a:cubicBezTo>
                  <a:cubicBezTo>
                    <a:pt x="3" y="1"/>
                    <a:pt x="3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3" name="Freeform 72"/>
            <p:cNvSpPr/>
            <p:nvPr/>
          </p:nvSpPr>
          <p:spPr bwMode="auto">
            <a:xfrm>
              <a:off x="2104" y="1680"/>
              <a:ext cx="8" cy="5"/>
            </a:xfrm>
            <a:custGeom>
              <a:avLst/>
              <a:gdLst>
                <a:gd name="T0" fmla="*/ 3 w 6"/>
                <a:gd name="T1" fmla="*/ 3 h 4"/>
                <a:gd name="T2" fmla="*/ 3 w 6"/>
                <a:gd name="T3" fmla="*/ 1 h 4"/>
                <a:gd name="T4" fmla="*/ 3 w 6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3"/>
                  </a:moveTo>
                  <a:cubicBezTo>
                    <a:pt x="6" y="2"/>
                    <a:pt x="6" y="0"/>
                    <a:pt x="3" y="1"/>
                  </a:cubicBezTo>
                  <a:cubicBezTo>
                    <a:pt x="0" y="2"/>
                    <a:pt x="1" y="4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4" name="Freeform 73"/>
            <p:cNvSpPr/>
            <p:nvPr/>
          </p:nvSpPr>
          <p:spPr bwMode="auto">
            <a:xfrm>
              <a:off x="2107" y="1673"/>
              <a:ext cx="5" cy="4"/>
            </a:xfrm>
            <a:custGeom>
              <a:avLst/>
              <a:gdLst>
                <a:gd name="T0" fmla="*/ 2 w 4"/>
                <a:gd name="T1" fmla="*/ 2 h 3"/>
                <a:gd name="T2" fmla="*/ 3 w 4"/>
                <a:gd name="T3" fmla="*/ 0 h 3"/>
                <a:gd name="T4" fmla="*/ 2 w 4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2"/>
                  </a:moveTo>
                  <a:cubicBezTo>
                    <a:pt x="4" y="2"/>
                    <a:pt x="4" y="0"/>
                    <a:pt x="3" y="0"/>
                  </a:cubicBezTo>
                  <a:cubicBezTo>
                    <a:pt x="1" y="0"/>
                    <a:pt x="0" y="3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5" name="Freeform 74"/>
            <p:cNvSpPr/>
            <p:nvPr/>
          </p:nvSpPr>
          <p:spPr bwMode="auto">
            <a:xfrm>
              <a:off x="2095" y="1695"/>
              <a:ext cx="7" cy="7"/>
            </a:xfrm>
            <a:custGeom>
              <a:avLst/>
              <a:gdLst>
                <a:gd name="T0" fmla="*/ 4 w 6"/>
                <a:gd name="T1" fmla="*/ 4 h 6"/>
                <a:gd name="T2" fmla="*/ 2 w 6"/>
                <a:gd name="T3" fmla="*/ 2 h 6"/>
                <a:gd name="T4" fmla="*/ 4 w 6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4" y="4"/>
                  </a:moveTo>
                  <a:cubicBezTo>
                    <a:pt x="6" y="1"/>
                    <a:pt x="3" y="0"/>
                    <a:pt x="2" y="2"/>
                  </a:cubicBezTo>
                  <a:cubicBezTo>
                    <a:pt x="0" y="3"/>
                    <a:pt x="2" y="6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6" name="Freeform 75"/>
            <p:cNvSpPr/>
            <p:nvPr/>
          </p:nvSpPr>
          <p:spPr bwMode="auto">
            <a:xfrm>
              <a:off x="2125" y="1679"/>
              <a:ext cx="11" cy="9"/>
            </a:xfrm>
            <a:custGeom>
              <a:avLst/>
              <a:gdLst>
                <a:gd name="T0" fmla="*/ 2 w 9"/>
                <a:gd name="T1" fmla="*/ 2 h 7"/>
                <a:gd name="T2" fmla="*/ 6 w 9"/>
                <a:gd name="T3" fmla="*/ 4 h 7"/>
                <a:gd name="T4" fmla="*/ 2 w 9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2" y="2"/>
                  </a:moveTo>
                  <a:cubicBezTo>
                    <a:pt x="0" y="4"/>
                    <a:pt x="4" y="7"/>
                    <a:pt x="6" y="4"/>
                  </a:cubicBezTo>
                  <a:cubicBezTo>
                    <a:pt x="9" y="1"/>
                    <a:pt x="5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7" name="Freeform 76"/>
            <p:cNvSpPr/>
            <p:nvPr/>
          </p:nvSpPr>
          <p:spPr bwMode="auto">
            <a:xfrm>
              <a:off x="1922" y="1530"/>
              <a:ext cx="7" cy="8"/>
            </a:xfrm>
            <a:custGeom>
              <a:avLst/>
              <a:gdLst>
                <a:gd name="T0" fmla="*/ 3 w 6"/>
                <a:gd name="T1" fmla="*/ 0 h 7"/>
                <a:gd name="T2" fmla="*/ 1 w 6"/>
                <a:gd name="T3" fmla="*/ 4 h 7"/>
                <a:gd name="T4" fmla="*/ 4 w 6"/>
                <a:gd name="T5" fmla="*/ 5 h 7"/>
                <a:gd name="T6" fmla="*/ 3 w 6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3" y="0"/>
                  </a:moveTo>
                  <a:cubicBezTo>
                    <a:pt x="0" y="0"/>
                    <a:pt x="1" y="2"/>
                    <a:pt x="1" y="4"/>
                  </a:cubicBezTo>
                  <a:cubicBezTo>
                    <a:pt x="0" y="5"/>
                    <a:pt x="3" y="7"/>
                    <a:pt x="4" y="5"/>
                  </a:cubicBezTo>
                  <a:cubicBezTo>
                    <a:pt x="6" y="4"/>
                    <a:pt x="6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8" name="Freeform 77"/>
            <p:cNvSpPr/>
            <p:nvPr/>
          </p:nvSpPr>
          <p:spPr bwMode="auto">
            <a:xfrm>
              <a:off x="1922" y="1541"/>
              <a:ext cx="7" cy="3"/>
            </a:xfrm>
            <a:custGeom>
              <a:avLst/>
              <a:gdLst>
                <a:gd name="T0" fmla="*/ 3 w 6"/>
                <a:gd name="T1" fmla="*/ 3 h 3"/>
                <a:gd name="T2" fmla="*/ 4 w 6"/>
                <a:gd name="T3" fmla="*/ 0 h 3"/>
                <a:gd name="T4" fmla="*/ 3 w 6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3" y="3"/>
                  </a:moveTo>
                  <a:cubicBezTo>
                    <a:pt x="5" y="2"/>
                    <a:pt x="6" y="0"/>
                    <a:pt x="4" y="0"/>
                  </a:cubicBezTo>
                  <a:cubicBezTo>
                    <a:pt x="3" y="0"/>
                    <a:pt x="0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9" name="Freeform 78"/>
            <p:cNvSpPr/>
            <p:nvPr/>
          </p:nvSpPr>
          <p:spPr bwMode="auto">
            <a:xfrm>
              <a:off x="2108" y="1431"/>
              <a:ext cx="9" cy="7"/>
            </a:xfrm>
            <a:custGeom>
              <a:avLst/>
              <a:gdLst>
                <a:gd name="T0" fmla="*/ 4 w 7"/>
                <a:gd name="T1" fmla="*/ 1 h 6"/>
                <a:gd name="T2" fmla="*/ 2 w 7"/>
                <a:gd name="T3" fmla="*/ 5 h 6"/>
                <a:gd name="T4" fmla="*/ 4 w 7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4" y="1"/>
                  </a:moveTo>
                  <a:cubicBezTo>
                    <a:pt x="2" y="2"/>
                    <a:pt x="0" y="6"/>
                    <a:pt x="2" y="5"/>
                  </a:cubicBezTo>
                  <a:cubicBezTo>
                    <a:pt x="5" y="4"/>
                    <a:pt x="7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0" name="Freeform 79"/>
            <p:cNvSpPr/>
            <p:nvPr/>
          </p:nvSpPr>
          <p:spPr bwMode="auto">
            <a:xfrm>
              <a:off x="2172" y="1172"/>
              <a:ext cx="34" cy="13"/>
            </a:xfrm>
            <a:custGeom>
              <a:avLst/>
              <a:gdLst>
                <a:gd name="T0" fmla="*/ 5 w 28"/>
                <a:gd name="T1" fmla="*/ 2 h 11"/>
                <a:gd name="T2" fmla="*/ 25 w 28"/>
                <a:gd name="T3" fmla="*/ 9 h 11"/>
                <a:gd name="T4" fmla="*/ 18 w 28"/>
                <a:gd name="T5" fmla="*/ 2 h 11"/>
                <a:gd name="T6" fmla="*/ 5 w 28"/>
                <a:gd name="T7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1">
                  <a:moveTo>
                    <a:pt x="5" y="2"/>
                  </a:moveTo>
                  <a:cubicBezTo>
                    <a:pt x="9" y="3"/>
                    <a:pt x="19" y="11"/>
                    <a:pt x="25" y="9"/>
                  </a:cubicBezTo>
                  <a:cubicBezTo>
                    <a:pt x="28" y="9"/>
                    <a:pt x="24" y="5"/>
                    <a:pt x="18" y="2"/>
                  </a:cubicBezTo>
                  <a:cubicBezTo>
                    <a:pt x="11" y="0"/>
                    <a:pt x="0" y="0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1" name="Freeform 80"/>
            <p:cNvSpPr/>
            <p:nvPr/>
          </p:nvSpPr>
          <p:spPr bwMode="auto">
            <a:xfrm>
              <a:off x="2197" y="1216"/>
              <a:ext cx="15" cy="18"/>
            </a:xfrm>
            <a:custGeom>
              <a:avLst/>
              <a:gdLst>
                <a:gd name="T0" fmla="*/ 10 w 12"/>
                <a:gd name="T1" fmla="*/ 9 h 15"/>
                <a:gd name="T2" fmla="*/ 10 w 12"/>
                <a:gd name="T3" fmla="*/ 3 h 15"/>
                <a:gd name="T4" fmla="*/ 3 w 12"/>
                <a:gd name="T5" fmla="*/ 9 h 15"/>
                <a:gd name="T6" fmla="*/ 2 w 12"/>
                <a:gd name="T7" fmla="*/ 15 h 15"/>
                <a:gd name="T8" fmla="*/ 10 w 12"/>
                <a:gd name="T9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5">
                  <a:moveTo>
                    <a:pt x="10" y="9"/>
                  </a:moveTo>
                  <a:cubicBezTo>
                    <a:pt x="9" y="9"/>
                    <a:pt x="10" y="5"/>
                    <a:pt x="10" y="3"/>
                  </a:cubicBezTo>
                  <a:cubicBezTo>
                    <a:pt x="10" y="0"/>
                    <a:pt x="6" y="5"/>
                    <a:pt x="3" y="9"/>
                  </a:cubicBezTo>
                  <a:cubicBezTo>
                    <a:pt x="0" y="13"/>
                    <a:pt x="0" y="15"/>
                    <a:pt x="2" y="15"/>
                  </a:cubicBezTo>
                  <a:cubicBezTo>
                    <a:pt x="3" y="15"/>
                    <a:pt x="12" y="10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2" name="Freeform 81"/>
            <p:cNvSpPr/>
            <p:nvPr/>
          </p:nvSpPr>
          <p:spPr bwMode="auto">
            <a:xfrm>
              <a:off x="2227" y="1140"/>
              <a:ext cx="79" cy="85"/>
            </a:xfrm>
            <a:custGeom>
              <a:avLst/>
              <a:gdLst>
                <a:gd name="T0" fmla="*/ 25 w 65"/>
                <a:gd name="T1" fmla="*/ 15 h 69"/>
                <a:gd name="T2" fmla="*/ 16 w 65"/>
                <a:gd name="T3" fmla="*/ 29 h 69"/>
                <a:gd name="T4" fmla="*/ 17 w 65"/>
                <a:gd name="T5" fmla="*/ 34 h 69"/>
                <a:gd name="T6" fmla="*/ 12 w 65"/>
                <a:gd name="T7" fmla="*/ 36 h 69"/>
                <a:gd name="T8" fmla="*/ 4 w 65"/>
                <a:gd name="T9" fmla="*/ 42 h 69"/>
                <a:gd name="T10" fmla="*/ 7 w 65"/>
                <a:gd name="T11" fmla="*/ 45 h 69"/>
                <a:gd name="T12" fmla="*/ 2 w 65"/>
                <a:gd name="T13" fmla="*/ 52 h 69"/>
                <a:gd name="T14" fmla="*/ 9 w 65"/>
                <a:gd name="T15" fmla="*/ 55 h 69"/>
                <a:gd name="T16" fmla="*/ 28 w 65"/>
                <a:gd name="T17" fmla="*/ 53 h 69"/>
                <a:gd name="T18" fmla="*/ 30 w 65"/>
                <a:gd name="T19" fmla="*/ 57 h 69"/>
                <a:gd name="T20" fmla="*/ 30 w 65"/>
                <a:gd name="T21" fmla="*/ 63 h 69"/>
                <a:gd name="T22" fmla="*/ 36 w 65"/>
                <a:gd name="T23" fmla="*/ 65 h 69"/>
                <a:gd name="T24" fmla="*/ 42 w 65"/>
                <a:gd name="T25" fmla="*/ 59 h 69"/>
                <a:gd name="T26" fmla="*/ 45 w 65"/>
                <a:gd name="T27" fmla="*/ 57 h 69"/>
                <a:gd name="T28" fmla="*/ 50 w 65"/>
                <a:gd name="T29" fmla="*/ 52 h 69"/>
                <a:gd name="T30" fmla="*/ 52 w 65"/>
                <a:gd name="T31" fmla="*/ 56 h 69"/>
                <a:gd name="T32" fmla="*/ 49 w 65"/>
                <a:gd name="T33" fmla="*/ 63 h 69"/>
                <a:gd name="T34" fmla="*/ 55 w 65"/>
                <a:gd name="T35" fmla="*/ 61 h 69"/>
                <a:gd name="T36" fmla="*/ 58 w 65"/>
                <a:gd name="T37" fmla="*/ 67 h 69"/>
                <a:gd name="T38" fmla="*/ 64 w 65"/>
                <a:gd name="T39" fmla="*/ 55 h 69"/>
                <a:gd name="T40" fmla="*/ 60 w 65"/>
                <a:gd name="T41" fmla="*/ 55 h 69"/>
                <a:gd name="T42" fmla="*/ 62 w 65"/>
                <a:gd name="T43" fmla="*/ 50 h 69"/>
                <a:gd name="T44" fmla="*/ 56 w 65"/>
                <a:gd name="T45" fmla="*/ 52 h 69"/>
                <a:gd name="T46" fmla="*/ 61 w 65"/>
                <a:gd name="T47" fmla="*/ 45 h 69"/>
                <a:gd name="T48" fmla="*/ 60 w 65"/>
                <a:gd name="T49" fmla="*/ 45 h 69"/>
                <a:gd name="T50" fmla="*/ 58 w 65"/>
                <a:gd name="T51" fmla="*/ 39 h 69"/>
                <a:gd name="T52" fmla="*/ 61 w 65"/>
                <a:gd name="T53" fmla="*/ 32 h 69"/>
                <a:gd name="T54" fmla="*/ 50 w 65"/>
                <a:gd name="T55" fmla="*/ 30 h 69"/>
                <a:gd name="T56" fmla="*/ 44 w 65"/>
                <a:gd name="T57" fmla="*/ 31 h 69"/>
                <a:gd name="T58" fmla="*/ 40 w 65"/>
                <a:gd name="T59" fmla="*/ 26 h 69"/>
                <a:gd name="T60" fmla="*/ 38 w 65"/>
                <a:gd name="T61" fmla="*/ 22 h 69"/>
                <a:gd name="T62" fmla="*/ 30 w 65"/>
                <a:gd name="T63" fmla="*/ 27 h 69"/>
                <a:gd name="T64" fmla="*/ 34 w 65"/>
                <a:gd name="T65" fmla="*/ 17 h 69"/>
                <a:gd name="T66" fmla="*/ 41 w 65"/>
                <a:gd name="T67" fmla="*/ 9 h 69"/>
                <a:gd name="T68" fmla="*/ 42 w 65"/>
                <a:gd name="T69" fmla="*/ 5 h 69"/>
                <a:gd name="T70" fmla="*/ 46 w 65"/>
                <a:gd name="T71" fmla="*/ 1 h 69"/>
                <a:gd name="T72" fmla="*/ 35 w 65"/>
                <a:gd name="T73" fmla="*/ 5 h 69"/>
                <a:gd name="T74" fmla="*/ 25 w 65"/>
                <a:gd name="T75" fmla="*/ 1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5" h="69">
                  <a:moveTo>
                    <a:pt x="25" y="15"/>
                  </a:moveTo>
                  <a:cubicBezTo>
                    <a:pt x="21" y="19"/>
                    <a:pt x="17" y="27"/>
                    <a:pt x="16" y="29"/>
                  </a:cubicBezTo>
                  <a:cubicBezTo>
                    <a:pt x="15" y="31"/>
                    <a:pt x="16" y="31"/>
                    <a:pt x="17" y="34"/>
                  </a:cubicBezTo>
                  <a:cubicBezTo>
                    <a:pt x="18" y="37"/>
                    <a:pt x="13" y="35"/>
                    <a:pt x="12" y="36"/>
                  </a:cubicBezTo>
                  <a:cubicBezTo>
                    <a:pt x="11" y="37"/>
                    <a:pt x="7" y="40"/>
                    <a:pt x="4" y="42"/>
                  </a:cubicBezTo>
                  <a:cubicBezTo>
                    <a:pt x="1" y="45"/>
                    <a:pt x="6" y="44"/>
                    <a:pt x="7" y="45"/>
                  </a:cubicBezTo>
                  <a:cubicBezTo>
                    <a:pt x="9" y="45"/>
                    <a:pt x="4" y="49"/>
                    <a:pt x="2" y="52"/>
                  </a:cubicBezTo>
                  <a:cubicBezTo>
                    <a:pt x="0" y="54"/>
                    <a:pt x="5" y="55"/>
                    <a:pt x="9" y="55"/>
                  </a:cubicBezTo>
                  <a:cubicBezTo>
                    <a:pt x="12" y="55"/>
                    <a:pt x="26" y="53"/>
                    <a:pt x="28" y="53"/>
                  </a:cubicBezTo>
                  <a:cubicBezTo>
                    <a:pt x="31" y="53"/>
                    <a:pt x="33" y="56"/>
                    <a:pt x="30" y="57"/>
                  </a:cubicBezTo>
                  <a:cubicBezTo>
                    <a:pt x="28" y="59"/>
                    <a:pt x="29" y="60"/>
                    <a:pt x="30" y="63"/>
                  </a:cubicBezTo>
                  <a:cubicBezTo>
                    <a:pt x="30" y="67"/>
                    <a:pt x="34" y="65"/>
                    <a:pt x="36" y="65"/>
                  </a:cubicBezTo>
                  <a:cubicBezTo>
                    <a:pt x="38" y="65"/>
                    <a:pt x="41" y="61"/>
                    <a:pt x="42" y="59"/>
                  </a:cubicBezTo>
                  <a:cubicBezTo>
                    <a:pt x="42" y="58"/>
                    <a:pt x="44" y="57"/>
                    <a:pt x="45" y="57"/>
                  </a:cubicBezTo>
                  <a:cubicBezTo>
                    <a:pt x="46" y="57"/>
                    <a:pt x="49" y="53"/>
                    <a:pt x="50" y="52"/>
                  </a:cubicBezTo>
                  <a:cubicBezTo>
                    <a:pt x="51" y="51"/>
                    <a:pt x="51" y="54"/>
                    <a:pt x="52" y="56"/>
                  </a:cubicBezTo>
                  <a:cubicBezTo>
                    <a:pt x="53" y="58"/>
                    <a:pt x="49" y="62"/>
                    <a:pt x="49" y="63"/>
                  </a:cubicBezTo>
                  <a:cubicBezTo>
                    <a:pt x="49" y="65"/>
                    <a:pt x="53" y="61"/>
                    <a:pt x="55" y="61"/>
                  </a:cubicBezTo>
                  <a:cubicBezTo>
                    <a:pt x="57" y="61"/>
                    <a:pt x="55" y="65"/>
                    <a:pt x="58" y="67"/>
                  </a:cubicBezTo>
                  <a:cubicBezTo>
                    <a:pt x="60" y="69"/>
                    <a:pt x="64" y="57"/>
                    <a:pt x="64" y="55"/>
                  </a:cubicBezTo>
                  <a:cubicBezTo>
                    <a:pt x="65" y="53"/>
                    <a:pt x="62" y="54"/>
                    <a:pt x="60" y="55"/>
                  </a:cubicBezTo>
                  <a:cubicBezTo>
                    <a:pt x="59" y="55"/>
                    <a:pt x="62" y="51"/>
                    <a:pt x="62" y="50"/>
                  </a:cubicBezTo>
                  <a:cubicBezTo>
                    <a:pt x="63" y="48"/>
                    <a:pt x="55" y="53"/>
                    <a:pt x="56" y="52"/>
                  </a:cubicBezTo>
                  <a:cubicBezTo>
                    <a:pt x="56" y="50"/>
                    <a:pt x="60" y="47"/>
                    <a:pt x="61" y="45"/>
                  </a:cubicBezTo>
                  <a:cubicBezTo>
                    <a:pt x="62" y="43"/>
                    <a:pt x="61" y="44"/>
                    <a:pt x="60" y="45"/>
                  </a:cubicBezTo>
                  <a:cubicBezTo>
                    <a:pt x="59" y="46"/>
                    <a:pt x="60" y="42"/>
                    <a:pt x="58" y="39"/>
                  </a:cubicBezTo>
                  <a:cubicBezTo>
                    <a:pt x="57" y="36"/>
                    <a:pt x="60" y="33"/>
                    <a:pt x="61" y="32"/>
                  </a:cubicBezTo>
                  <a:cubicBezTo>
                    <a:pt x="62" y="32"/>
                    <a:pt x="52" y="30"/>
                    <a:pt x="50" y="30"/>
                  </a:cubicBezTo>
                  <a:cubicBezTo>
                    <a:pt x="48" y="31"/>
                    <a:pt x="47" y="30"/>
                    <a:pt x="44" y="31"/>
                  </a:cubicBezTo>
                  <a:cubicBezTo>
                    <a:pt x="42" y="32"/>
                    <a:pt x="40" y="27"/>
                    <a:pt x="40" y="26"/>
                  </a:cubicBezTo>
                  <a:cubicBezTo>
                    <a:pt x="40" y="25"/>
                    <a:pt x="40" y="22"/>
                    <a:pt x="38" y="22"/>
                  </a:cubicBezTo>
                  <a:cubicBezTo>
                    <a:pt x="37" y="22"/>
                    <a:pt x="31" y="26"/>
                    <a:pt x="30" y="27"/>
                  </a:cubicBezTo>
                  <a:cubicBezTo>
                    <a:pt x="29" y="28"/>
                    <a:pt x="34" y="18"/>
                    <a:pt x="34" y="17"/>
                  </a:cubicBezTo>
                  <a:cubicBezTo>
                    <a:pt x="34" y="16"/>
                    <a:pt x="41" y="9"/>
                    <a:pt x="41" y="9"/>
                  </a:cubicBezTo>
                  <a:cubicBezTo>
                    <a:pt x="42" y="8"/>
                    <a:pt x="41" y="6"/>
                    <a:pt x="42" y="5"/>
                  </a:cubicBezTo>
                  <a:cubicBezTo>
                    <a:pt x="42" y="4"/>
                    <a:pt x="46" y="2"/>
                    <a:pt x="46" y="1"/>
                  </a:cubicBezTo>
                  <a:cubicBezTo>
                    <a:pt x="46" y="0"/>
                    <a:pt x="36" y="3"/>
                    <a:pt x="35" y="5"/>
                  </a:cubicBezTo>
                  <a:cubicBezTo>
                    <a:pt x="34" y="6"/>
                    <a:pt x="29" y="11"/>
                    <a:pt x="2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3" name="Freeform 82"/>
            <p:cNvSpPr/>
            <p:nvPr/>
          </p:nvSpPr>
          <p:spPr bwMode="auto">
            <a:xfrm>
              <a:off x="2036" y="940"/>
              <a:ext cx="15" cy="19"/>
            </a:xfrm>
            <a:custGeom>
              <a:avLst/>
              <a:gdLst>
                <a:gd name="T0" fmla="*/ 8 w 12"/>
                <a:gd name="T1" fmla="*/ 0 h 15"/>
                <a:gd name="T2" fmla="*/ 4 w 12"/>
                <a:gd name="T3" fmla="*/ 14 h 15"/>
                <a:gd name="T4" fmla="*/ 12 w 12"/>
                <a:gd name="T5" fmla="*/ 5 h 15"/>
                <a:gd name="T6" fmla="*/ 8 w 12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5">
                  <a:moveTo>
                    <a:pt x="8" y="0"/>
                  </a:moveTo>
                  <a:cubicBezTo>
                    <a:pt x="4" y="1"/>
                    <a:pt x="0" y="14"/>
                    <a:pt x="4" y="14"/>
                  </a:cubicBezTo>
                  <a:cubicBezTo>
                    <a:pt x="7" y="15"/>
                    <a:pt x="11" y="7"/>
                    <a:pt x="12" y="5"/>
                  </a:cubicBezTo>
                  <a:cubicBezTo>
                    <a:pt x="12" y="3"/>
                    <a:pt x="12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4" name="Freeform 83"/>
            <p:cNvSpPr/>
            <p:nvPr/>
          </p:nvSpPr>
          <p:spPr bwMode="auto">
            <a:xfrm>
              <a:off x="1999" y="931"/>
              <a:ext cx="32" cy="22"/>
            </a:xfrm>
            <a:custGeom>
              <a:avLst/>
              <a:gdLst>
                <a:gd name="T0" fmla="*/ 25 w 26"/>
                <a:gd name="T1" fmla="*/ 2 h 18"/>
                <a:gd name="T2" fmla="*/ 22 w 26"/>
                <a:gd name="T3" fmla="*/ 2 h 18"/>
                <a:gd name="T4" fmla="*/ 14 w 26"/>
                <a:gd name="T5" fmla="*/ 3 h 18"/>
                <a:gd name="T6" fmla="*/ 4 w 26"/>
                <a:gd name="T7" fmla="*/ 10 h 18"/>
                <a:gd name="T8" fmla="*/ 1 w 26"/>
                <a:gd name="T9" fmla="*/ 16 h 18"/>
                <a:gd name="T10" fmla="*/ 4 w 26"/>
                <a:gd name="T11" fmla="*/ 15 h 18"/>
                <a:gd name="T12" fmla="*/ 6 w 26"/>
                <a:gd name="T13" fmla="*/ 15 h 18"/>
                <a:gd name="T14" fmla="*/ 14 w 26"/>
                <a:gd name="T15" fmla="*/ 13 h 18"/>
                <a:gd name="T16" fmla="*/ 25 w 26"/>
                <a:gd name="T17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8">
                  <a:moveTo>
                    <a:pt x="25" y="2"/>
                  </a:moveTo>
                  <a:cubicBezTo>
                    <a:pt x="26" y="0"/>
                    <a:pt x="24" y="2"/>
                    <a:pt x="22" y="2"/>
                  </a:cubicBezTo>
                  <a:cubicBezTo>
                    <a:pt x="20" y="3"/>
                    <a:pt x="18" y="2"/>
                    <a:pt x="14" y="3"/>
                  </a:cubicBezTo>
                  <a:cubicBezTo>
                    <a:pt x="11" y="3"/>
                    <a:pt x="7" y="8"/>
                    <a:pt x="4" y="10"/>
                  </a:cubicBezTo>
                  <a:cubicBezTo>
                    <a:pt x="2" y="13"/>
                    <a:pt x="0" y="15"/>
                    <a:pt x="1" y="16"/>
                  </a:cubicBezTo>
                  <a:cubicBezTo>
                    <a:pt x="2" y="18"/>
                    <a:pt x="2" y="16"/>
                    <a:pt x="4" y="15"/>
                  </a:cubicBezTo>
                  <a:cubicBezTo>
                    <a:pt x="5" y="14"/>
                    <a:pt x="4" y="16"/>
                    <a:pt x="6" y="15"/>
                  </a:cubicBezTo>
                  <a:cubicBezTo>
                    <a:pt x="8" y="15"/>
                    <a:pt x="10" y="14"/>
                    <a:pt x="14" y="13"/>
                  </a:cubicBezTo>
                  <a:cubicBezTo>
                    <a:pt x="19" y="12"/>
                    <a:pt x="25" y="4"/>
                    <a:pt x="2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5" name="Freeform 84"/>
            <p:cNvSpPr/>
            <p:nvPr/>
          </p:nvSpPr>
          <p:spPr bwMode="auto">
            <a:xfrm>
              <a:off x="1970" y="869"/>
              <a:ext cx="77" cy="64"/>
            </a:xfrm>
            <a:custGeom>
              <a:avLst/>
              <a:gdLst>
                <a:gd name="T0" fmla="*/ 56 w 63"/>
                <a:gd name="T1" fmla="*/ 33 h 52"/>
                <a:gd name="T2" fmla="*/ 51 w 63"/>
                <a:gd name="T3" fmla="*/ 35 h 52"/>
                <a:gd name="T4" fmla="*/ 50 w 63"/>
                <a:gd name="T5" fmla="*/ 22 h 52"/>
                <a:gd name="T6" fmla="*/ 42 w 63"/>
                <a:gd name="T7" fmla="*/ 18 h 52"/>
                <a:gd name="T8" fmla="*/ 39 w 63"/>
                <a:gd name="T9" fmla="*/ 12 h 52"/>
                <a:gd name="T10" fmla="*/ 34 w 63"/>
                <a:gd name="T11" fmla="*/ 7 h 52"/>
                <a:gd name="T12" fmla="*/ 30 w 63"/>
                <a:gd name="T13" fmla="*/ 11 h 52"/>
                <a:gd name="T14" fmla="*/ 31 w 63"/>
                <a:gd name="T15" fmla="*/ 4 h 52"/>
                <a:gd name="T16" fmla="*/ 27 w 63"/>
                <a:gd name="T17" fmla="*/ 0 h 52"/>
                <a:gd name="T18" fmla="*/ 23 w 63"/>
                <a:gd name="T19" fmla="*/ 6 h 52"/>
                <a:gd name="T20" fmla="*/ 16 w 63"/>
                <a:gd name="T21" fmla="*/ 28 h 52"/>
                <a:gd name="T22" fmla="*/ 6 w 63"/>
                <a:gd name="T23" fmla="*/ 34 h 52"/>
                <a:gd name="T24" fmla="*/ 1 w 63"/>
                <a:gd name="T25" fmla="*/ 40 h 52"/>
                <a:gd name="T26" fmla="*/ 11 w 63"/>
                <a:gd name="T27" fmla="*/ 42 h 52"/>
                <a:gd name="T28" fmla="*/ 11 w 63"/>
                <a:gd name="T29" fmla="*/ 51 h 52"/>
                <a:gd name="T30" fmla="*/ 23 w 63"/>
                <a:gd name="T31" fmla="*/ 49 h 52"/>
                <a:gd name="T32" fmla="*/ 31 w 63"/>
                <a:gd name="T33" fmla="*/ 40 h 52"/>
                <a:gd name="T34" fmla="*/ 32 w 63"/>
                <a:gd name="T35" fmla="*/ 36 h 52"/>
                <a:gd name="T36" fmla="*/ 40 w 63"/>
                <a:gd name="T37" fmla="*/ 30 h 52"/>
                <a:gd name="T38" fmla="*/ 40 w 63"/>
                <a:gd name="T39" fmla="*/ 35 h 52"/>
                <a:gd name="T40" fmla="*/ 44 w 63"/>
                <a:gd name="T41" fmla="*/ 39 h 52"/>
                <a:gd name="T42" fmla="*/ 54 w 63"/>
                <a:gd name="T43" fmla="*/ 43 h 52"/>
                <a:gd name="T44" fmla="*/ 63 w 63"/>
                <a:gd name="T45" fmla="*/ 36 h 52"/>
                <a:gd name="T46" fmla="*/ 56 w 63"/>
                <a:gd name="T47" fmla="*/ 3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3" h="52">
                  <a:moveTo>
                    <a:pt x="56" y="33"/>
                  </a:moveTo>
                  <a:cubicBezTo>
                    <a:pt x="53" y="32"/>
                    <a:pt x="54" y="34"/>
                    <a:pt x="51" y="35"/>
                  </a:cubicBezTo>
                  <a:cubicBezTo>
                    <a:pt x="48" y="37"/>
                    <a:pt x="54" y="23"/>
                    <a:pt x="50" y="22"/>
                  </a:cubicBezTo>
                  <a:cubicBezTo>
                    <a:pt x="47" y="21"/>
                    <a:pt x="42" y="21"/>
                    <a:pt x="42" y="18"/>
                  </a:cubicBezTo>
                  <a:cubicBezTo>
                    <a:pt x="42" y="15"/>
                    <a:pt x="41" y="13"/>
                    <a:pt x="39" y="12"/>
                  </a:cubicBezTo>
                  <a:cubicBezTo>
                    <a:pt x="37" y="11"/>
                    <a:pt x="36" y="8"/>
                    <a:pt x="34" y="7"/>
                  </a:cubicBezTo>
                  <a:cubicBezTo>
                    <a:pt x="32" y="6"/>
                    <a:pt x="32" y="11"/>
                    <a:pt x="30" y="11"/>
                  </a:cubicBezTo>
                  <a:cubicBezTo>
                    <a:pt x="27" y="12"/>
                    <a:pt x="30" y="6"/>
                    <a:pt x="31" y="4"/>
                  </a:cubicBezTo>
                  <a:cubicBezTo>
                    <a:pt x="32" y="2"/>
                    <a:pt x="30" y="0"/>
                    <a:pt x="27" y="0"/>
                  </a:cubicBezTo>
                  <a:cubicBezTo>
                    <a:pt x="25" y="0"/>
                    <a:pt x="24" y="4"/>
                    <a:pt x="23" y="6"/>
                  </a:cubicBezTo>
                  <a:cubicBezTo>
                    <a:pt x="22" y="8"/>
                    <a:pt x="16" y="25"/>
                    <a:pt x="16" y="28"/>
                  </a:cubicBezTo>
                  <a:cubicBezTo>
                    <a:pt x="15" y="31"/>
                    <a:pt x="12" y="31"/>
                    <a:pt x="6" y="34"/>
                  </a:cubicBezTo>
                  <a:cubicBezTo>
                    <a:pt x="0" y="36"/>
                    <a:pt x="0" y="37"/>
                    <a:pt x="1" y="40"/>
                  </a:cubicBezTo>
                  <a:cubicBezTo>
                    <a:pt x="1" y="42"/>
                    <a:pt x="9" y="41"/>
                    <a:pt x="11" y="42"/>
                  </a:cubicBezTo>
                  <a:cubicBezTo>
                    <a:pt x="14" y="42"/>
                    <a:pt x="6" y="51"/>
                    <a:pt x="11" y="51"/>
                  </a:cubicBezTo>
                  <a:cubicBezTo>
                    <a:pt x="13" y="52"/>
                    <a:pt x="23" y="49"/>
                    <a:pt x="23" y="49"/>
                  </a:cubicBezTo>
                  <a:cubicBezTo>
                    <a:pt x="24" y="48"/>
                    <a:pt x="29" y="41"/>
                    <a:pt x="31" y="40"/>
                  </a:cubicBezTo>
                  <a:cubicBezTo>
                    <a:pt x="33" y="39"/>
                    <a:pt x="32" y="37"/>
                    <a:pt x="32" y="36"/>
                  </a:cubicBezTo>
                  <a:cubicBezTo>
                    <a:pt x="32" y="35"/>
                    <a:pt x="38" y="30"/>
                    <a:pt x="40" y="30"/>
                  </a:cubicBezTo>
                  <a:cubicBezTo>
                    <a:pt x="42" y="29"/>
                    <a:pt x="41" y="34"/>
                    <a:pt x="40" y="35"/>
                  </a:cubicBezTo>
                  <a:cubicBezTo>
                    <a:pt x="39" y="36"/>
                    <a:pt x="40" y="38"/>
                    <a:pt x="44" y="39"/>
                  </a:cubicBezTo>
                  <a:cubicBezTo>
                    <a:pt x="48" y="39"/>
                    <a:pt x="50" y="43"/>
                    <a:pt x="54" y="43"/>
                  </a:cubicBezTo>
                  <a:cubicBezTo>
                    <a:pt x="58" y="43"/>
                    <a:pt x="63" y="37"/>
                    <a:pt x="63" y="36"/>
                  </a:cubicBezTo>
                  <a:cubicBezTo>
                    <a:pt x="63" y="35"/>
                    <a:pt x="59" y="33"/>
                    <a:pt x="5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6" name="Freeform 85"/>
            <p:cNvSpPr/>
            <p:nvPr/>
          </p:nvSpPr>
          <p:spPr bwMode="auto">
            <a:xfrm>
              <a:off x="2066" y="920"/>
              <a:ext cx="15" cy="11"/>
            </a:xfrm>
            <a:custGeom>
              <a:avLst/>
              <a:gdLst>
                <a:gd name="T0" fmla="*/ 3 w 12"/>
                <a:gd name="T1" fmla="*/ 1 h 9"/>
                <a:gd name="T2" fmla="*/ 3 w 12"/>
                <a:gd name="T3" fmla="*/ 8 h 9"/>
                <a:gd name="T4" fmla="*/ 10 w 12"/>
                <a:gd name="T5" fmla="*/ 6 h 9"/>
                <a:gd name="T6" fmla="*/ 7 w 12"/>
                <a:gd name="T7" fmla="*/ 4 h 9"/>
                <a:gd name="T8" fmla="*/ 3 w 12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3" y="1"/>
                  </a:moveTo>
                  <a:cubicBezTo>
                    <a:pt x="0" y="2"/>
                    <a:pt x="1" y="7"/>
                    <a:pt x="3" y="8"/>
                  </a:cubicBezTo>
                  <a:cubicBezTo>
                    <a:pt x="4" y="9"/>
                    <a:pt x="8" y="7"/>
                    <a:pt x="10" y="6"/>
                  </a:cubicBezTo>
                  <a:cubicBezTo>
                    <a:pt x="12" y="5"/>
                    <a:pt x="8" y="4"/>
                    <a:pt x="7" y="4"/>
                  </a:cubicBezTo>
                  <a:cubicBezTo>
                    <a:pt x="6" y="4"/>
                    <a:pt x="5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7" name="Freeform 86"/>
            <p:cNvSpPr/>
            <p:nvPr/>
          </p:nvSpPr>
          <p:spPr bwMode="auto">
            <a:xfrm>
              <a:off x="2079" y="916"/>
              <a:ext cx="12" cy="9"/>
            </a:xfrm>
            <a:custGeom>
              <a:avLst/>
              <a:gdLst>
                <a:gd name="T0" fmla="*/ 8 w 10"/>
                <a:gd name="T1" fmla="*/ 6 h 7"/>
                <a:gd name="T2" fmla="*/ 6 w 10"/>
                <a:gd name="T3" fmla="*/ 2 h 7"/>
                <a:gd name="T4" fmla="*/ 2 w 10"/>
                <a:gd name="T5" fmla="*/ 2 h 7"/>
                <a:gd name="T6" fmla="*/ 8 w 10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7">
                  <a:moveTo>
                    <a:pt x="8" y="6"/>
                  </a:moveTo>
                  <a:cubicBezTo>
                    <a:pt x="10" y="6"/>
                    <a:pt x="7" y="3"/>
                    <a:pt x="6" y="2"/>
                  </a:cubicBez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3" y="7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8" name="Freeform 87"/>
            <p:cNvSpPr/>
            <p:nvPr/>
          </p:nvSpPr>
          <p:spPr bwMode="auto">
            <a:xfrm>
              <a:off x="2120" y="815"/>
              <a:ext cx="17" cy="16"/>
            </a:xfrm>
            <a:custGeom>
              <a:avLst/>
              <a:gdLst>
                <a:gd name="T0" fmla="*/ 5 w 14"/>
                <a:gd name="T1" fmla="*/ 13 h 13"/>
                <a:gd name="T2" fmla="*/ 11 w 14"/>
                <a:gd name="T3" fmla="*/ 9 h 13"/>
                <a:gd name="T4" fmla="*/ 9 w 14"/>
                <a:gd name="T5" fmla="*/ 1 h 13"/>
                <a:gd name="T6" fmla="*/ 0 w 14"/>
                <a:gd name="T7" fmla="*/ 6 h 13"/>
                <a:gd name="T8" fmla="*/ 5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5" y="13"/>
                  </a:moveTo>
                  <a:cubicBezTo>
                    <a:pt x="8" y="13"/>
                    <a:pt x="10" y="12"/>
                    <a:pt x="11" y="9"/>
                  </a:cubicBezTo>
                  <a:cubicBezTo>
                    <a:pt x="13" y="7"/>
                    <a:pt x="14" y="1"/>
                    <a:pt x="9" y="1"/>
                  </a:cubicBezTo>
                  <a:cubicBezTo>
                    <a:pt x="5" y="0"/>
                    <a:pt x="1" y="4"/>
                    <a:pt x="0" y="6"/>
                  </a:cubicBezTo>
                  <a:cubicBezTo>
                    <a:pt x="0" y="7"/>
                    <a:pt x="0" y="13"/>
                    <a:pt x="5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9" name="Freeform 88"/>
            <p:cNvSpPr/>
            <p:nvPr/>
          </p:nvSpPr>
          <p:spPr bwMode="auto">
            <a:xfrm>
              <a:off x="2073" y="770"/>
              <a:ext cx="22" cy="11"/>
            </a:xfrm>
            <a:custGeom>
              <a:avLst/>
              <a:gdLst>
                <a:gd name="T0" fmla="*/ 17 w 18"/>
                <a:gd name="T1" fmla="*/ 1 h 9"/>
                <a:gd name="T2" fmla="*/ 4 w 18"/>
                <a:gd name="T3" fmla="*/ 2 h 9"/>
                <a:gd name="T4" fmla="*/ 8 w 18"/>
                <a:gd name="T5" fmla="*/ 7 h 9"/>
                <a:gd name="T6" fmla="*/ 16 w 18"/>
                <a:gd name="T7" fmla="*/ 8 h 9"/>
                <a:gd name="T8" fmla="*/ 17 w 18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9">
                  <a:moveTo>
                    <a:pt x="17" y="1"/>
                  </a:moveTo>
                  <a:cubicBezTo>
                    <a:pt x="17" y="0"/>
                    <a:pt x="8" y="2"/>
                    <a:pt x="4" y="2"/>
                  </a:cubicBezTo>
                  <a:cubicBezTo>
                    <a:pt x="0" y="2"/>
                    <a:pt x="5" y="4"/>
                    <a:pt x="8" y="7"/>
                  </a:cubicBezTo>
                  <a:cubicBezTo>
                    <a:pt x="11" y="9"/>
                    <a:pt x="15" y="8"/>
                    <a:pt x="16" y="8"/>
                  </a:cubicBezTo>
                  <a:cubicBezTo>
                    <a:pt x="18" y="7"/>
                    <a:pt x="18" y="3"/>
                    <a:pt x="1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0" name="Freeform 89"/>
            <p:cNvSpPr/>
            <p:nvPr/>
          </p:nvSpPr>
          <p:spPr bwMode="auto">
            <a:xfrm>
              <a:off x="2202" y="953"/>
              <a:ext cx="19" cy="13"/>
            </a:xfrm>
            <a:custGeom>
              <a:avLst/>
              <a:gdLst>
                <a:gd name="T0" fmla="*/ 8 w 15"/>
                <a:gd name="T1" fmla="*/ 1 h 11"/>
                <a:gd name="T2" fmla="*/ 2 w 15"/>
                <a:gd name="T3" fmla="*/ 4 h 11"/>
                <a:gd name="T4" fmla="*/ 7 w 15"/>
                <a:gd name="T5" fmla="*/ 10 h 11"/>
                <a:gd name="T6" fmla="*/ 12 w 15"/>
                <a:gd name="T7" fmla="*/ 6 h 11"/>
                <a:gd name="T8" fmla="*/ 9 w 15"/>
                <a:gd name="T9" fmla="*/ 4 h 11"/>
                <a:gd name="T10" fmla="*/ 8 w 15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1">
                  <a:moveTo>
                    <a:pt x="8" y="1"/>
                  </a:moveTo>
                  <a:cubicBezTo>
                    <a:pt x="8" y="0"/>
                    <a:pt x="4" y="3"/>
                    <a:pt x="2" y="4"/>
                  </a:cubicBezTo>
                  <a:cubicBezTo>
                    <a:pt x="0" y="5"/>
                    <a:pt x="4" y="9"/>
                    <a:pt x="7" y="10"/>
                  </a:cubicBezTo>
                  <a:cubicBezTo>
                    <a:pt x="10" y="11"/>
                    <a:pt x="10" y="7"/>
                    <a:pt x="12" y="6"/>
                  </a:cubicBezTo>
                  <a:cubicBezTo>
                    <a:pt x="15" y="4"/>
                    <a:pt x="10" y="4"/>
                    <a:pt x="9" y="4"/>
                  </a:cubicBezTo>
                  <a:cubicBezTo>
                    <a:pt x="7" y="4"/>
                    <a:pt x="7" y="2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1" name="Freeform 90"/>
            <p:cNvSpPr/>
            <p:nvPr/>
          </p:nvSpPr>
          <p:spPr bwMode="auto">
            <a:xfrm>
              <a:off x="1996" y="654"/>
              <a:ext cx="281" cy="305"/>
            </a:xfrm>
            <a:custGeom>
              <a:avLst/>
              <a:gdLst>
                <a:gd name="T0" fmla="*/ 19 w 230"/>
                <a:gd name="T1" fmla="*/ 71 h 249"/>
                <a:gd name="T2" fmla="*/ 22 w 230"/>
                <a:gd name="T3" fmla="*/ 82 h 249"/>
                <a:gd name="T4" fmla="*/ 31 w 230"/>
                <a:gd name="T5" fmla="*/ 89 h 249"/>
                <a:gd name="T6" fmla="*/ 60 w 230"/>
                <a:gd name="T7" fmla="*/ 95 h 249"/>
                <a:gd name="T8" fmla="*/ 91 w 230"/>
                <a:gd name="T9" fmla="*/ 91 h 249"/>
                <a:gd name="T10" fmla="*/ 105 w 230"/>
                <a:gd name="T11" fmla="*/ 96 h 249"/>
                <a:gd name="T12" fmla="*/ 125 w 230"/>
                <a:gd name="T13" fmla="*/ 113 h 249"/>
                <a:gd name="T14" fmla="*/ 129 w 230"/>
                <a:gd name="T15" fmla="*/ 144 h 249"/>
                <a:gd name="T16" fmla="*/ 109 w 230"/>
                <a:gd name="T17" fmla="*/ 163 h 249"/>
                <a:gd name="T18" fmla="*/ 95 w 230"/>
                <a:gd name="T19" fmla="*/ 178 h 249"/>
                <a:gd name="T20" fmla="*/ 76 w 230"/>
                <a:gd name="T21" fmla="*/ 183 h 249"/>
                <a:gd name="T22" fmla="*/ 80 w 230"/>
                <a:gd name="T23" fmla="*/ 206 h 249"/>
                <a:gd name="T24" fmla="*/ 113 w 230"/>
                <a:gd name="T25" fmla="*/ 207 h 249"/>
                <a:gd name="T26" fmla="*/ 119 w 230"/>
                <a:gd name="T27" fmla="*/ 221 h 249"/>
                <a:gd name="T28" fmla="*/ 131 w 230"/>
                <a:gd name="T29" fmla="*/ 230 h 249"/>
                <a:gd name="T30" fmla="*/ 164 w 230"/>
                <a:gd name="T31" fmla="*/ 248 h 249"/>
                <a:gd name="T32" fmla="*/ 159 w 230"/>
                <a:gd name="T33" fmla="*/ 226 h 249"/>
                <a:gd name="T34" fmla="*/ 150 w 230"/>
                <a:gd name="T35" fmla="*/ 213 h 249"/>
                <a:gd name="T36" fmla="*/ 162 w 230"/>
                <a:gd name="T37" fmla="*/ 217 h 249"/>
                <a:gd name="T38" fmla="*/ 177 w 230"/>
                <a:gd name="T39" fmla="*/ 236 h 249"/>
                <a:gd name="T40" fmla="*/ 184 w 230"/>
                <a:gd name="T41" fmla="*/ 232 h 249"/>
                <a:gd name="T42" fmla="*/ 193 w 230"/>
                <a:gd name="T43" fmla="*/ 222 h 249"/>
                <a:gd name="T44" fmla="*/ 184 w 230"/>
                <a:gd name="T45" fmla="*/ 200 h 249"/>
                <a:gd name="T46" fmla="*/ 171 w 230"/>
                <a:gd name="T47" fmla="*/ 193 h 249"/>
                <a:gd name="T48" fmla="*/ 171 w 230"/>
                <a:gd name="T49" fmla="*/ 179 h 249"/>
                <a:gd name="T50" fmla="*/ 171 w 230"/>
                <a:gd name="T51" fmla="*/ 169 h 249"/>
                <a:gd name="T52" fmla="*/ 183 w 230"/>
                <a:gd name="T53" fmla="*/ 173 h 249"/>
                <a:gd name="T54" fmla="*/ 189 w 230"/>
                <a:gd name="T55" fmla="*/ 177 h 249"/>
                <a:gd name="T56" fmla="*/ 192 w 230"/>
                <a:gd name="T57" fmla="*/ 188 h 249"/>
                <a:gd name="T58" fmla="*/ 205 w 230"/>
                <a:gd name="T59" fmla="*/ 181 h 249"/>
                <a:gd name="T60" fmla="*/ 223 w 230"/>
                <a:gd name="T61" fmla="*/ 179 h 249"/>
                <a:gd name="T62" fmla="*/ 229 w 230"/>
                <a:gd name="T63" fmla="*/ 159 h 249"/>
                <a:gd name="T64" fmla="*/ 215 w 230"/>
                <a:gd name="T65" fmla="*/ 156 h 249"/>
                <a:gd name="T66" fmla="*/ 200 w 230"/>
                <a:gd name="T67" fmla="*/ 156 h 249"/>
                <a:gd name="T68" fmla="*/ 205 w 230"/>
                <a:gd name="T69" fmla="*/ 140 h 249"/>
                <a:gd name="T70" fmla="*/ 192 w 230"/>
                <a:gd name="T71" fmla="*/ 134 h 249"/>
                <a:gd name="T72" fmla="*/ 177 w 230"/>
                <a:gd name="T73" fmla="*/ 124 h 249"/>
                <a:gd name="T74" fmla="*/ 179 w 230"/>
                <a:gd name="T75" fmla="*/ 117 h 249"/>
                <a:gd name="T76" fmla="*/ 190 w 230"/>
                <a:gd name="T77" fmla="*/ 108 h 249"/>
                <a:gd name="T78" fmla="*/ 190 w 230"/>
                <a:gd name="T79" fmla="*/ 86 h 249"/>
                <a:gd name="T80" fmla="*/ 185 w 230"/>
                <a:gd name="T81" fmla="*/ 80 h 249"/>
                <a:gd name="T82" fmla="*/ 165 w 230"/>
                <a:gd name="T83" fmla="*/ 69 h 249"/>
                <a:gd name="T84" fmla="*/ 143 w 230"/>
                <a:gd name="T85" fmla="*/ 58 h 249"/>
                <a:gd name="T86" fmla="*/ 132 w 230"/>
                <a:gd name="T87" fmla="*/ 49 h 249"/>
                <a:gd name="T88" fmla="*/ 105 w 230"/>
                <a:gd name="T89" fmla="*/ 35 h 249"/>
                <a:gd name="T90" fmla="*/ 93 w 230"/>
                <a:gd name="T91" fmla="*/ 48 h 249"/>
                <a:gd name="T92" fmla="*/ 81 w 230"/>
                <a:gd name="T93" fmla="*/ 38 h 249"/>
                <a:gd name="T94" fmla="*/ 80 w 230"/>
                <a:gd name="T95" fmla="*/ 32 h 249"/>
                <a:gd name="T96" fmla="*/ 87 w 230"/>
                <a:gd name="T97" fmla="*/ 11 h 249"/>
                <a:gd name="T98" fmla="*/ 76 w 230"/>
                <a:gd name="T99" fmla="*/ 9 h 249"/>
                <a:gd name="T100" fmla="*/ 74 w 230"/>
                <a:gd name="T101" fmla="*/ 16 h 249"/>
                <a:gd name="T102" fmla="*/ 52 w 230"/>
                <a:gd name="T103" fmla="*/ 30 h 249"/>
                <a:gd name="T104" fmla="*/ 49 w 230"/>
                <a:gd name="T105" fmla="*/ 46 h 249"/>
                <a:gd name="T106" fmla="*/ 61 w 230"/>
                <a:gd name="T107" fmla="*/ 66 h 249"/>
                <a:gd name="T108" fmla="*/ 44 w 230"/>
                <a:gd name="T109" fmla="*/ 68 h 249"/>
                <a:gd name="T110" fmla="*/ 39 w 230"/>
                <a:gd name="T111" fmla="*/ 45 h 249"/>
                <a:gd name="T112" fmla="*/ 66 w 230"/>
                <a:gd name="T113" fmla="*/ 1 h 249"/>
                <a:gd name="T114" fmla="*/ 23 w 230"/>
                <a:gd name="T115" fmla="*/ 11 h 249"/>
                <a:gd name="T116" fmla="*/ 3 w 230"/>
                <a:gd name="T117" fmla="*/ 5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0" h="249">
                  <a:moveTo>
                    <a:pt x="5" y="55"/>
                  </a:moveTo>
                  <a:cubicBezTo>
                    <a:pt x="4" y="57"/>
                    <a:pt x="5" y="61"/>
                    <a:pt x="6" y="63"/>
                  </a:cubicBezTo>
                  <a:cubicBezTo>
                    <a:pt x="7" y="65"/>
                    <a:pt x="9" y="64"/>
                    <a:pt x="13" y="65"/>
                  </a:cubicBezTo>
                  <a:cubicBezTo>
                    <a:pt x="17" y="67"/>
                    <a:pt x="19" y="69"/>
                    <a:pt x="19" y="71"/>
                  </a:cubicBezTo>
                  <a:cubicBezTo>
                    <a:pt x="20" y="72"/>
                    <a:pt x="13" y="70"/>
                    <a:pt x="11" y="70"/>
                  </a:cubicBezTo>
                  <a:cubicBezTo>
                    <a:pt x="9" y="70"/>
                    <a:pt x="11" y="73"/>
                    <a:pt x="13" y="76"/>
                  </a:cubicBezTo>
                  <a:cubicBezTo>
                    <a:pt x="15" y="79"/>
                    <a:pt x="15" y="77"/>
                    <a:pt x="19" y="78"/>
                  </a:cubicBezTo>
                  <a:cubicBezTo>
                    <a:pt x="23" y="79"/>
                    <a:pt x="22" y="81"/>
                    <a:pt x="22" y="82"/>
                  </a:cubicBezTo>
                  <a:cubicBezTo>
                    <a:pt x="23" y="84"/>
                    <a:pt x="16" y="80"/>
                    <a:pt x="17" y="81"/>
                  </a:cubicBezTo>
                  <a:cubicBezTo>
                    <a:pt x="18" y="82"/>
                    <a:pt x="21" y="86"/>
                    <a:pt x="22" y="87"/>
                  </a:cubicBezTo>
                  <a:cubicBezTo>
                    <a:pt x="24" y="88"/>
                    <a:pt x="25" y="86"/>
                    <a:pt x="27" y="86"/>
                  </a:cubicBezTo>
                  <a:cubicBezTo>
                    <a:pt x="28" y="85"/>
                    <a:pt x="30" y="89"/>
                    <a:pt x="31" y="89"/>
                  </a:cubicBezTo>
                  <a:cubicBezTo>
                    <a:pt x="32" y="89"/>
                    <a:pt x="35" y="88"/>
                    <a:pt x="36" y="88"/>
                  </a:cubicBezTo>
                  <a:cubicBezTo>
                    <a:pt x="38" y="87"/>
                    <a:pt x="39" y="91"/>
                    <a:pt x="41" y="92"/>
                  </a:cubicBezTo>
                  <a:cubicBezTo>
                    <a:pt x="44" y="93"/>
                    <a:pt x="52" y="93"/>
                    <a:pt x="55" y="93"/>
                  </a:cubicBezTo>
                  <a:cubicBezTo>
                    <a:pt x="57" y="94"/>
                    <a:pt x="58" y="95"/>
                    <a:pt x="60" y="95"/>
                  </a:cubicBezTo>
                  <a:cubicBezTo>
                    <a:pt x="61" y="95"/>
                    <a:pt x="62" y="93"/>
                    <a:pt x="63" y="93"/>
                  </a:cubicBezTo>
                  <a:cubicBezTo>
                    <a:pt x="65" y="93"/>
                    <a:pt x="64" y="95"/>
                    <a:pt x="65" y="94"/>
                  </a:cubicBezTo>
                  <a:cubicBezTo>
                    <a:pt x="65" y="94"/>
                    <a:pt x="79" y="93"/>
                    <a:pt x="81" y="92"/>
                  </a:cubicBezTo>
                  <a:cubicBezTo>
                    <a:pt x="83" y="92"/>
                    <a:pt x="89" y="91"/>
                    <a:pt x="91" y="91"/>
                  </a:cubicBezTo>
                  <a:cubicBezTo>
                    <a:pt x="93" y="91"/>
                    <a:pt x="96" y="97"/>
                    <a:pt x="98" y="98"/>
                  </a:cubicBezTo>
                  <a:cubicBezTo>
                    <a:pt x="100" y="99"/>
                    <a:pt x="100" y="97"/>
                    <a:pt x="100" y="96"/>
                  </a:cubicBezTo>
                  <a:cubicBezTo>
                    <a:pt x="101" y="94"/>
                    <a:pt x="103" y="93"/>
                    <a:pt x="105" y="93"/>
                  </a:cubicBezTo>
                  <a:cubicBezTo>
                    <a:pt x="108" y="93"/>
                    <a:pt x="106" y="95"/>
                    <a:pt x="105" y="96"/>
                  </a:cubicBezTo>
                  <a:cubicBezTo>
                    <a:pt x="104" y="98"/>
                    <a:pt x="104" y="101"/>
                    <a:pt x="105" y="103"/>
                  </a:cubicBezTo>
                  <a:cubicBezTo>
                    <a:pt x="107" y="105"/>
                    <a:pt x="109" y="106"/>
                    <a:pt x="112" y="108"/>
                  </a:cubicBezTo>
                  <a:cubicBezTo>
                    <a:pt x="115" y="110"/>
                    <a:pt x="119" y="110"/>
                    <a:pt x="122" y="110"/>
                  </a:cubicBezTo>
                  <a:cubicBezTo>
                    <a:pt x="125" y="110"/>
                    <a:pt x="127" y="112"/>
                    <a:pt x="125" y="113"/>
                  </a:cubicBezTo>
                  <a:cubicBezTo>
                    <a:pt x="122" y="114"/>
                    <a:pt x="122" y="120"/>
                    <a:pt x="122" y="122"/>
                  </a:cubicBezTo>
                  <a:cubicBezTo>
                    <a:pt x="123" y="125"/>
                    <a:pt x="123" y="127"/>
                    <a:pt x="125" y="128"/>
                  </a:cubicBezTo>
                  <a:cubicBezTo>
                    <a:pt x="128" y="128"/>
                    <a:pt x="128" y="128"/>
                    <a:pt x="127" y="133"/>
                  </a:cubicBezTo>
                  <a:cubicBezTo>
                    <a:pt x="126" y="138"/>
                    <a:pt x="130" y="141"/>
                    <a:pt x="129" y="144"/>
                  </a:cubicBezTo>
                  <a:cubicBezTo>
                    <a:pt x="129" y="147"/>
                    <a:pt x="126" y="146"/>
                    <a:pt x="125" y="147"/>
                  </a:cubicBezTo>
                  <a:cubicBezTo>
                    <a:pt x="123" y="148"/>
                    <a:pt x="126" y="150"/>
                    <a:pt x="127" y="152"/>
                  </a:cubicBezTo>
                  <a:cubicBezTo>
                    <a:pt x="128" y="153"/>
                    <a:pt x="122" y="153"/>
                    <a:pt x="119" y="154"/>
                  </a:cubicBezTo>
                  <a:cubicBezTo>
                    <a:pt x="116" y="155"/>
                    <a:pt x="110" y="160"/>
                    <a:pt x="109" y="163"/>
                  </a:cubicBezTo>
                  <a:cubicBezTo>
                    <a:pt x="108" y="165"/>
                    <a:pt x="112" y="171"/>
                    <a:pt x="113" y="173"/>
                  </a:cubicBezTo>
                  <a:cubicBezTo>
                    <a:pt x="114" y="175"/>
                    <a:pt x="109" y="177"/>
                    <a:pt x="106" y="178"/>
                  </a:cubicBezTo>
                  <a:cubicBezTo>
                    <a:pt x="103" y="179"/>
                    <a:pt x="103" y="178"/>
                    <a:pt x="101" y="178"/>
                  </a:cubicBezTo>
                  <a:cubicBezTo>
                    <a:pt x="99" y="177"/>
                    <a:pt x="98" y="178"/>
                    <a:pt x="95" y="178"/>
                  </a:cubicBezTo>
                  <a:cubicBezTo>
                    <a:pt x="91" y="179"/>
                    <a:pt x="90" y="177"/>
                    <a:pt x="89" y="176"/>
                  </a:cubicBezTo>
                  <a:cubicBezTo>
                    <a:pt x="87" y="175"/>
                    <a:pt x="80" y="175"/>
                    <a:pt x="79" y="176"/>
                  </a:cubicBezTo>
                  <a:cubicBezTo>
                    <a:pt x="77" y="177"/>
                    <a:pt x="76" y="178"/>
                    <a:pt x="74" y="179"/>
                  </a:cubicBezTo>
                  <a:cubicBezTo>
                    <a:pt x="72" y="181"/>
                    <a:pt x="74" y="182"/>
                    <a:pt x="76" y="183"/>
                  </a:cubicBezTo>
                  <a:cubicBezTo>
                    <a:pt x="77" y="184"/>
                    <a:pt x="75" y="188"/>
                    <a:pt x="73" y="190"/>
                  </a:cubicBezTo>
                  <a:cubicBezTo>
                    <a:pt x="72" y="192"/>
                    <a:pt x="67" y="193"/>
                    <a:pt x="66" y="195"/>
                  </a:cubicBezTo>
                  <a:cubicBezTo>
                    <a:pt x="65" y="197"/>
                    <a:pt x="68" y="204"/>
                    <a:pt x="70" y="205"/>
                  </a:cubicBezTo>
                  <a:cubicBezTo>
                    <a:pt x="71" y="206"/>
                    <a:pt x="77" y="207"/>
                    <a:pt x="80" y="206"/>
                  </a:cubicBezTo>
                  <a:cubicBezTo>
                    <a:pt x="83" y="206"/>
                    <a:pt x="92" y="202"/>
                    <a:pt x="94" y="202"/>
                  </a:cubicBezTo>
                  <a:cubicBezTo>
                    <a:pt x="96" y="202"/>
                    <a:pt x="100" y="203"/>
                    <a:pt x="102" y="204"/>
                  </a:cubicBezTo>
                  <a:cubicBezTo>
                    <a:pt x="105" y="205"/>
                    <a:pt x="105" y="205"/>
                    <a:pt x="106" y="203"/>
                  </a:cubicBezTo>
                  <a:cubicBezTo>
                    <a:pt x="108" y="202"/>
                    <a:pt x="112" y="205"/>
                    <a:pt x="113" y="207"/>
                  </a:cubicBezTo>
                  <a:cubicBezTo>
                    <a:pt x="114" y="208"/>
                    <a:pt x="112" y="212"/>
                    <a:pt x="113" y="213"/>
                  </a:cubicBezTo>
                  <a:cubicBezTo>
                    <a:pt x="114" y="215"/>
                    <a:pt x="116" y="214"/>
                    <a:pt x="119" y="214"/>
                  </a:cubicBezTo>
                  <a:cubicBezTo>
                    <a:pt x="122" y="214"/>
                    <a:pt x="123" y="216"/>
                    <a:pt x="124" y="217"/>
                  </a:cubicBezTo>
                  <a:cubicBezTo>
                    <a:pt x="126" y="218"/>
                    <a:pt x="121" y="219"/>
                    <a:pt x="119" y="221"/>
                  </a:cubicBezTo>
                  <a:cubicBezTo>
                    <a:pt x="117" y="223"/>
                    <a:pt x="120" y="224"/>
                    <a:pt x="123" y="225"/>
                  </a:cubicBezTo>
                  <a:cubicBezTo>
                    <a:pt x="127" y="227"/>
                    <a:pt x="124" y="229"/>
                    <a:pt x="126" y="230"/>
                  </a:cubicBezTo>
                  <a:cubicBezTo>
                    <a:pt x="127" y="232"/>
                    <a:pt x="130" y="234"/>
                    <a:pt x="132" y="234"/>
                  </a:cubicBezTo>
                  <a:cubicBezTo>
                    <a:pt x="134" y="234"/>
                    <a:pt x="131" y="231"/>
                    <a:pt x="131" y="230"/>
                  </a:cubicBezTo>
                  <a:cubicBezTo>
                    <a:pt x="132" y="230"/>
                    <a:pt x="135" y="233"/>
                    <a:pt x="139" y="234"/>
                  </a:cubicBezTo>
                  <a:cubicBezTo>
                    <a:pt x="143" y="236"/>
                    <a:pt x="141" y="236"/>
                    <a:pt x="142" y="237"/>
                  </a:cubicBezTo>
                  <a:cubicBezTo>
                    <a:pt x="143" y="238"/>
                    <a:pt x="151" y="239"/>
                    <a:pt x="153" y="239"/>
                  </a:cubicBezTo>
                  <a:cubicBezTo>
                    <a:pt x="155" y="239"/>
                    <a:pt x="160" y="247"/>
                    <a:pt x="164" y="248"/>
                  </a:cubicBezTo>
                  <a:cubicBezTo>
                    <a:pt x="168" y="249"/>
                    <a:pt x="169" y="244"/>
                    <a:pt x="171" y="243"/>
                  </a:cubicBezTo>
                  <a:cubicBezTo>
                    <a:pt x="172" y="242"/>
                    <a:pt x="170" y="240"/>
                    <a:pt x="171" y="238"/>
                  </a:cubicBezTo>
                  <a:cubicBezTo>
                    <a:pt x="171" y="237"/>
                    <a:pt x="170" y="233"/>
                    <a:pt x="167" y="233"/>
                  </a:cubicBezTo>
                  <a:cubicBezTo>
                    <a:pt x="164" y="232"/>
                    <a:pt x="163" y="229"/>
                    <a:pt x="159" y="226"/>
                  </a:cubicBezTo>
                  <a:cubicBezTo>
                    <a:pt x="156" y="223"/>
                    <a:pt x="159" y="224"/>
                    <a:pt x="159" y="222"/>
                  </a:cubicBezTo>
                  <a:cubicBezTo>
                    <a:pt x="159" y="221"/>
                    <a:pt x="158" y="221"/>
                    <a:pt x="156" y="222"/>
                  </a:cubicBezTo>
                  <a:cubicBezTo>
                    <a:pt x="154" y="223"/>
                    <a:pt x="153" y="222"/>
                    <a:pt x="152" y="219"/>
                  </a:cubicBezTo>
                  <a:cubicBezTo>
                    <a:pt x="151" y="217"/>
                    <a:pt x="149" y="214"/>
                    <a:pt x="150" y="213"/>
                  </a:cubicBezTo>
                  <a:cubicBezTo>
                    <a:pt x="150" y="212"/>
                    <a:pt x="151" y="213"/>
                    <a:pt x="152" y="214"/>
                  </a:cubicBezTo>
                  <a:cubicBezTo>
                    <a:pt x="152" y="214"/>
                    <a:pt x="154" y="214"/>
                    <a:pt x="154" y="213"/>
                  </a:cubicBezTo>
                  <a:cubicBezTo>
                    <a:pt x="155" y="212"/>
                    <a:pt x="157" y="216"/>
                    <a:pt x="159" y="218"/>
                  </a:cubicBezTo>
                  <a:cubicBezTo>
                    <a:pt x="161" y="220"/>
                    <a:pt x="162" y="218"/>
                    <a:pt x="162" y="217"/>
                  </a:cubicBezTo>
                  <a:cubicBezTo>
                    <a:pt x="163" y="216"/>
                    <a:pt x="164" y="220"/>
                    <a:pt x="166" y="222"/>
                  </a:cubicBezTo>
                  <a:cubicBezTo>
                    <a:pt x="168" y="224"/>
                    <a:pt x="171" y="226"/>
                    <a:pt x="172" y="227"/>
                  </a:cubicBezTo>
                  <a:cubicBezTo>
                    <a:pt x="173" y="229"/>
                    <a:pt x="178" y="230"/>
                    <a:pt x="179" y="231"/>
                  </a:cubicBezTo>
                  <a:cubicBezTo>
                    <a:pt x="181" y="232"/>
                    <a:pt x="178" y="234"/>
                    <a:pt x="177" y="236"/>
                  </a:cubicBezTo>
                  <a:cubicBezTo>
                    <a:pt x="177" y="237"/>
                    <a:pt x="179" y="237"/>
                    <a:pt x="180" y="237"/>
                  </a:cubicBezTo>
                  <a:cubicBezTo>
                    <a:pt x="182" y="237"/>
                    <a:pt x="182" y="238"/>
                    <a:pt x="184" y="239"/>
                  </a:cubicBezTo>
                  <a:cubicBezTo>
                    <a:pt x="185" y="240"/>
                    <a:pt x="187" y="236"/>
                    <a:pt x="188" y="235"/>
                  </a:cubicBezTo>
                  <a:cubicBezTo>
                    <a:pt x="189" y="234"/>
                    <a:pt x="184" y="234"/>
                    <a:pt x="184" y="232"/>
                  </a:cubicBezTo>
                  <a:cubicBezTo>
                    <a:pt x="184" y="231"/>
                    <a:pt x="185" y="229"/>
                    <a:pt x="186" y="227"/>
                  </a:cubicBezTo>
                  <a:cubicBezTo>
                    <a:pt x="187" y="225"/>
                    <a:pt x="186" y="223"/>
                    <a:pt x="186" y="222"/>
                  </a:cubicBezTo>
                  <a:cubicBezTo>
                    <a:pt x="186" y="221"/>
                    <a:pt x="188" y="222"/>
                    <a:pt x="188" y="223"/>
                  </a:cubicBezTo>
                  <a:cubicBezTo>
                    <a:pt x="189" y="224"/>
                    <a:pt x="191" y="222"/>
                    <a:pt x="193" y="222"/>
                  </a:cubicBezTo>
                  <a:cubicBezTo>
                    <a:pt x="194" y="222"/>
                    <a:pt x="191" y="220"/>
                    <a:pt x="192" y="218"/>
                  </a:cubicBezTo>
                  <a:cubicBezTo>
                    <a:pt x="193" y="217"/>
                    <a:pt x="191" y="215"/>
                    <a:pt x="190" y="214"/>
                  </a:cubicBezTo>
                  <a:cubicBezTo>
                    <a:pt x="190" y="213"/>
                    <a:pt x="190" y="211"/>
                    <a:pt x="188" y="209"/>
                  </a:cubicBezTo>
                  <a:cubicBezTo>
                    <a:pt x="186" y="208"/>
                    <a:pt x="187" y="202"/>
                    <a:pt x="184" y="200"/>
                  </a:cubicBezTo>
                  <a:cubicBezTo>
                    <a:pt x="182" y="199"/>
                    <a:pt x="182" y="195"/>
                    <a:pt x="182" y="194"/>
                  </a:cubicBezTo>
                  <a:cubicBezTo>
                    <a:pt x="181" y="193"/>
                    <a:pt x="179" y="195"/>
                    <a:pt x="179" y="196"/>
                  </a:cubicBezTo>
                  <a:cubicBezTo>
                    <a:pt x="178" y="197"/>
                    <a:pt x="178" y="193"/>
                    <a:pt x="176" y="193"/>
                  </a:cubicBezTo>
                  <a:cubicBezTo>
                    <a:pt x="174" y="193"/>
                    <a:pt x="173" y="193"/>
                    <a:pt x="171" y="193"/>
                  </a:cubicBezTo>
                  <a:cubicBezTo>
                    <a:pt x="169" y="193"/>
                    <a:pt x="171" y="189"/>
                    <a:pt x="173" y="189"/>
                  </a:cubicBezTo>
                  <a:cubicBezTo>
                    <a:pt x="176" y="188"/>
                    <a:pt x="174" y="187"/>
                    <a:pt x="172" y="185"/>
                  </a:cubicBezTo>
                  <a:cubicBezTo>
                    <a:pt x="171" y="184"/>
                    <a:pt x="173" y="183"/>
                    <a:pt x="171" y="182"/>
                  </a:cubicBezTo>
                  <a:cubicBezTo>
                    <a:pt x="169" y="182"/>
                    <a:pt x="170" y="180"/>
                    <a:pt x="171" y="179"/>
                  </a:cubicBezTo>
                  <a:cubicBezTo>
                    <a:pt x="172" y="178"/>
                    <a:pt x="167" y="179"/>
                    <a:pt x="166" y="178"/>
                  </a:cubicBezTo>
                  <a:cubicBezTo>
                    <a:pt x="166" y="177"/>
                    <a:pt x="168" y="175"/>
                    <a:pt x="170" y="174"/>
                  </a:cubicBezTo>
                  <a:cubicBezTo>
                    <a:pt x="172" y="174"/>
                    <a:pt x="170" y="172"/>
                    <a:pt x="169" y="171"/>
                  </a:cubicBezTo>
                  <a:cubicBezTo>
                    <a:pt x="168" y="171"/>
                    <a:pt x="170" y="170"/>
                    <a:pt x="171" y="169"/>
                  </a:cubicBezTo>
                  <a:cubicBezTo>
                    <a:pt x="172" y="169"/>
                    <a:pt x="173" y="166"/>
                    <a:pt x="175" y="165"/>
                  </a:cubicBezTo>
                  <a:cubicBezTo>
                    <a:pt x="177" y="165"/>
                    <a:pt x="178" y="164"/>
                    <a:pt x="179" y="164"/>
                  </a:cubicBezTo>
                  <a:cubicBezTo>
                    <a:pt x="180" y="163"/>
                    <a:pt x="180" y="166"/>
                    <a:pt x="181" y="168"/>
                  </a:cubicBezTo>
                  <a:cubicBezTo>
                    <a:pt x="181" y="170"/>
                    <a:pt x="182" y="171"/>
                    <a:pt x="183" y="173"/>
                  </a:cubicBezTo>
                  <a:cubicBezTo>
                    <a:pt x="184" y="174"/>
                    <a:pt x="186" y="172"/>
                    <a:pt x="188" y="171"/>
                  </a:cubicBezTo>
                  <a:cubicBezTo>
                    <a:pt x="189" y="170"/>
                    <a:pt x="187" y="172"/>
                    <a:pt x="187" y="174"/>
                  </a:cubicBezTo>
                  <a:cubicBezTo>
                    <a:pt x="186" y="175"/>
                    <a:pt x="188" y="174"/>
                    <a:pt x="191" y="174"/>
                  </a:cubicBezTo>
                  <a:cubicBezTo>
                    <a:pt x="194" y="174"/>
                    <a:pt x="190" y="176"/>
                    <a:pt x="189" y="177"/>
                  </a:cubicBezTo>
                  <a:cubicBezTo>
                    <a:pt x="188" y="178"/>
                    <a:pt x="190" y="179"/>
                    <a:pt x="192" y="180"/>
                  </a:cubicBezTo>
                  <a:cubicBezTo>
                    <a:pt x="194" y="181"/>
                    <a:pt x="193" y="181"/>
                    <a:pt x="191" y="182"/>
                  </a:cubicBezTo>
                  <a:cubicBezTo>
                    <a:pt x="189" y="184"/>
                    <a:pt x="192" y="183"/>
                    <a:pt x="194" y="183"/>
                  </a:cubicBezTo>
                  <a:cubicBezTo>
                    <a:pt x="197" y="183"/>
                    <a:pt x="192" y="188"/>
                    <a:pt x="192" y="188"/>
                  </a:cubicBezTo>
                  <a:cubicBezTo>
                    <a:pt x="192" y="188"/>
                    <a:pt x="196" y="187"/>
                    <a:pt x="198" y="186"/>
                  </a:cubicBezTo>
                  <a:cubicBezTo>
                    <a:pt x="201" y="185"/>
                    <a:pt x="203" y="190"/>
                    <a:pt x="205" y="190"/>
                  </a:cubicBezTo>
                  <a:cubicBezTo>
                    <a:pt x="208" y="191"/>
                    <a:pt x="202" y="185"/>
                    <a:pt x="203" y="185"/>
                  </a:cubicBezTo>
                  <a:cubicBezTo>
                    <a:pt x="204" y="185"/>
                    <a:pt x="203" y="182"/>
                    <a:pt x="205" y="181"/>
                  </a:cubicBezTo>
                  <a:cubicBezTo>
                    <a:pt x="207" y="181"/>
                    <a:pt x="207" y="178"/>
                    <a:pt x="207" y="177"/>
                  </a:cubicBezTo>
                  <a:cubicBezTo>
                    <a:pt x="208" y="175"/>
                    <a:pt x="210" y="179"/>
                    <a:pt x="212" y="181"/>
                  </a:cubicBezTo>
                  <a:cubicBezTo>
                    <a:pt x="214" y="183"/>
                    <a:pt x="214" y="180"/>
                    <a:pt x="216" y="179"/>
                  </a:cubicBezTo>
                  <a:cubicBezTo>
                    <a:pt x="218" y="177"/>
                    <a:pt x="221" y="179"/>
                    <a:pt x="223" y="179"/>
                  </a:cubicBezTo>
                  <a:cubicBezTo>
                    <a:pt x="225" y="178"/>
                    <a:pt x="225" y="175"/>
                    <a:pt x="223" y="173"/>
                  </a:cubicBezTo>
                  <a:cubicBezTo>
                    <a:pt x="221" y="171"/>
                    <a:pt x="219" y="167"/>
                    <a:pt x="218" y="165"/>
                  </a:cubicBezTo>
                  <a:cubicBezTo>
                    <a:pt x="217" y="162"/>
                    <a:pt x="221" y="163"/>
                    <a:pt x="224" y="163"/>
                  </a:cubicBezTo>
                  <a:cubicBezTo>
                    <a:pt x="227" y="163"/>
                    <a:pt x="228" y="161"/>
                    <a:pt x="229" y="159"/>
                  </a:cubicBezTo>
                  <a:cubicBezTo>
                    <a:pt x="230" y="158"/>
                    <a:pt x="229" y="157"/>
                    <a:pt x="227" y="158"/>
                  </a:cubicBezTo>
                  <a:cubicBezTo>
                    <a:pt x="226" y="158"/>
                    <a:pt x="225" y="153"/>
                    <a:pt x="224" y="152"/>
                  </a:cubicBezTo>
                  <a:cubicBezTo>
                    <a:pt x="223" y="152"/>
                    <a:pt x="222" y="155"/>
                    <a:pt x="222" y="156"/>
                  </a:cubicBezTo>
                  <a:cubicBezTo>
                    <a:pt x="221" y="157"/>
                    <a:pt x="217" y="156"/>
                    <a:pt x="215" y="156"/>
                  </a:cubicBezTo>
                  <a:cubicBezTo>
                    <a:pt x="214" y="155"/>
                    <a:pt x="217" y="151"/>
                    <a:pt x="217" y="150"/>
                  </a:cubicBezTo>
                  <a:cubicBezTo>
                    <a:pt x="216" y="149"/>
                    <a:pt x="213" y="153"/>
                    <a:pt x="211" y="154"/>
                  </a:cubicBezTo>
                  <a:cubicBezTo>
                    <a:pt x="210" y="155"/>
                    <a:pt x="210" y="152"/>
                    <a:pt x="209" y="152"/>
                  </a:cubicBezTo>
                  <a:cubicBezTo>
                    <a:pt x="208" y="151"/>
                    <a:pt x="203" y="155"/>
                    <a:pt x="200" y="156"/>
                  </a:cubicBezTo>
                  <a:cubicBezTo>
                    <a:pt x="197" y="158"/>
                    <a:pt x="200" y="153"/>
                    <a:pt x="202" y="153"/>
                  </a:cubicBezTo>
                  <a:cubicBezTo>
                    <a:pt x="204" y="152"/>
                    <a:pt x="202" y="149"/>
                    <a:pt x="202" y="149"/>
                  </a:cubicBezTo>
                  <a:cubicBezTo>
                    <a:pt x="201" y="148"/>
                    <a:pt x="205" y="149"/>
                    <a:pt x="206" y="148"/>
                  </a:cubicBezTo>
                  <a:cubicBezTo>
                    <a:pt x="207" y="148"/>
                    <a:pt x="207" y="142"/>
                    <a:pt x="205" y="140"/>
                  </a:cubicBezTo>
                  <a:cubicBezTo>
                    <a:pt x="203" y="137"/>
                    <a:pt x="200" y="141"/>
                    <a:pt x="199" y="139"/>
                  </a:cubicBezTo>
                  <a:cubicBezTo>
                    <a:pt x="197" y="138"/>
                    <a:pt x="202" y="134"/>
                    <a:pt x="201" y="134"/>
                  </a:cubicBezTo>
                  <a:cubicBezTo>
                    <a:pt x="201" y="133"/>
                    <a:pt x="199" y="134"/>
                    <a:pt x="196" y="135"/>
                  </a:cubicBezTo>
                  <a:cubicBezTo>
                    <a:pt x="193" y="137"/>
                    <a:pt x="195" y="134"/>
                    <a:pt x="192" y="134"/>
                  </a:cubicBezTo>
                  <a:cubicBezTo>
                    <a:pt x="189" y="135"/>
                    <a:pt x="189" y="132"/>
                    <a:pt x="187" y="131"/>
                  </a:cubicBezTo>
                  <a:cubicBezTo>
                    <a:pt x="185" y="130"/>
                    <a:pt x="186" y="129"/>
                    <a:pt x="188" y="129"/>
                  </a:cubicBezTo>
                  <a:cubicBezTo>
                    <a:pt x="191" y="128"/>
                    <a:pt x="187" y="126"/>
                    <a:pt x="184" y="126"/>
                  </a:cubicBezTo>
                  <a:cubicBezTo>
                    <a:pt x="181" y="126"/>
                    <a:pt x="180" y="125"/>
                    <a:pt x="177" y="124"/>
                  </a:cubicBezTo>
                  <a:cubicBezTo>
                    <a:pt x="174" y="123"/>
                    <a:pt x="172" y="123"/>
                    <a:pt x="172" y="122"/>
                  </a:cubicBezTo>
                  <a:cubicBezTo>
                    <a:pt x="172" y="121"/>
                    <a:pt x="177" y="122"/>
                    <a:pt x="180" y="122"/>
                  </a:cubicBezTo>
                  <a:cubicBezTo>
                    <a:pt x="182" y="122"/>
                    <a:pt x="177" y="119"/>
                    <a:pt x="176" y="118"/>
                  </a:cubicBezTo>
                  <a:cubicBezTo>
                    <a:pt x="174" y="118"/>
                    <a:pt x="176" y="118"/>
                    <a:pt x="179" y="117"/>
                  </a:cubicBezTo>
                  <a:cubicBezTo>
                    <a:pt x="181" y="116"/>
                    <a:pt x="176" y="115"/>
                    <a:pt x="178" y="114"/>
                  </a:cubicBezTo>
                  <a:cubicBezTo>
                    <a:pt x="181" y="114"/>
                    <a:pt x="176" y="112"/>
                    <a:pt x="174" y="111"/>
                  </a:cubicBezTo>
                  <a:cubicBezTo>
                    <a:pt x="172" y="111"/>
                    <a:pt x="181" y="111"/>
                    <a:pt x="183" y="111"/>
                  </a:cubicBezTo>
                  <a:cubicBezTo>
                    <a:pt x="186" y="111"/>
                    <a:pt x="189" y="110"/>
                    <a:pt x="190" y="108"/>
                  </a:cubicBezTo>
                  <a:cubicBezTo>
                    <a:pt x="190" y="106"/>
                    <a:pt x="182" y="106"/>
                    <a:pt x="179" y="105"/>
                  </a:cubicBezTo>
                  <a:cubicBezTo>
                    <a:pt x="176" y="104"/>
                    <a:pt x="181" y="102"/>
                    <a:pt x="183" y="100"/>
                  </a:cubicBezTo>
                  <a:cubicBezTo>
                    <a:pt x="186" y="99"/>
                    <a:pt x="188" y="98"/>
                    <a:pt x="189" y="98"/>
                  </a:cubicBezTo>
                  <a:cubicBezTo>
                    <a:pt x="190" y="98"/>
                    <a:pt x="190" y="89"/>
                    <a:pt x="190" y="86"/>
                  </a:cubicBezTo>
                  <a:cubicBezTo>
                    <a:pt x="189" y="84"/>
                    <a:pt x="187" y="86"/>
                    <a:pt x="183" y="87"/>
                  </a:cubicBezTo>
                  <a:cubicBezTo>
                    <a:pt x="180" y="88"/>
                    <a:pt x="178" y="88"/>
                    <a:pt x="173" y="88"/>
                  </a:cubicBezTo>
                  <a:cubicBezTo>
                    <a:pt x="169" y="88"/>
                    <a:pt x="173" y="86"/>
                    <a:pt x="177" y="85"/>
                  </a:cubicBezTo>
                  <a:cubicBezTo>
                    <a:pt x="180" y="84"/>
                    <a:pt x="183" y="81"/>
                    <a:pt x="185" y="80"/>
                  </a:cubicBezTo>
                  <a:cubicBezTo>
                    <a:pt x="186" y="79"/>
                    <a:pt x="184" y="78"/>
                    <a:pt x="182" y="77"/>
                  </a:cubicBezTo>
                  <a:cubicBezTo>
                    <a:pt x="180" y="77"/>
                    <a:pt x="178" y="74"/>
                    <a:pt x="175" y="74"/>
                  </a:cubicBezTo>
                  <a:cubicBezTo>
                    <a:pt x="173" y="73"/>
                    <a:pt x="170" y="73"/>
                    <a:pt x="168" y="72"/>
                  </a:cubicBezTo>
                  <a:cubicBezTo>
                    <a:pt x="166" y="70"/>
                    <a:pt x="167" y="69"/>
                    <a:pt x="165" y="69"/>
                  </a:cubicBezTo>
                  <a:cubicBezTo>
                    <a:pt x="162" y="69"/>
                    <a:pt x="162" y="67"/>
                    <a:pt x="162" y="66"/>
                  </a:cubicBezTo>
                  <a:cubicBezTo>
                    <a:pt x="162" y="65"/>
                    <a:pt x="164" y="64"/>
                    <a:pt x="162" y="62"/>
                  </a:cubicBezTo>
                  <a:cubicBezTo>
                    <a:pt x="161" y="59"/>
                    <a:pt x="157" y="61"/>
                    <a:pt x="154" y="61"/>
                  </a:cubicBezTo>
                  <a:cubicBezTo>
                    <a:pt x="151" y="62"/>
                    <a:pt x="146" y="58"/>
                    <a:pt x="143" y="58"/>
                  </a:cubicBezTo>
                  <a:cubicBezTo>
                    <a:pt x="140" y="58"/>
                    <a:pt x="141" y="56"/>
                    <a:pt x="140" y="55"/>
                  </a:cubicBezTo>
                  <a:cubicBezTo>
                    <a:pt x="139" y="54"/>
                    <a:pt x="137" y="54"/>
                    <a:pt x="136" y="54"/>
                  </a:cubicBezTo>
                  <a:cubicBezTo>
                    <a:pt x="135" y="54"/>
                    <a:pt x="137" y="52"/>
                    <a:pt x="137" y="51"/>
                  </a:cubicBezTo>
                  <a:cubicBezTo>
                    <a:pt x="136" y="50"/>
                    <a:pt x="134" y="50"/>
                    <a:pt x="132" y="49"/>
                  </a:cubicBezTo>
                  <a:cubicBezTo>
                    <a:pt x="130" y="48"/>
                    <a:pt x="133" y="45"/>
                    <a:pt x="132" y="43"/>
                  </a:cubicBezTo>
                  <a:cubicBezTo>
                    <a:pt x="131" y="42"/>
                    <a:pt x="129" y="38"/>
                    <a:pt x="126" y="38"/>
                  </a:cubicBezTo>
                  <a:cubicBezTo>
                    <a:pt x="123" y="37"/>
                    <a:pt x="123" y="37"/>
                    <a:pt x="121" y="36"/>
                  </a:cubicBezTo>
                  <a:cubicBezTo>
                    <a:pt x="118" y="35"/>
                    <a:pt x="107" y="34"/>
                    <a:pt x="105" y="35"/>
                  </a:cubicBezTo>
                  <a:cubicBezTo>
                    <a:pt x="104" y="35"/>
                    <a:pt x="102" y="37"/>
                    <a:pt x="101" y="38"/>
                  </a:cubicBezTo>
                  <a:cubicBezTo>
                    <a:pt x="100" y="39"/>
                    <a:pt x="105" y="41"/>
                    <a:pt x="104" y="42"/>
                  </a:cubicBezTo>
                  <a:cubicBezTo>
                    <a:pt x="104" y="43"/>
                    <a:pt x="100" y="41"/>
                    <a:pt x="98" y="41"/>
                  </a:cubicBezTo>
                  <a:cubicBezTo>
                    <a:pt x="96" y="40"/>
                    <a:pt x="95" y="46"/>
                    <a:pt x="93" y="48"/>
                  </a:cubicBezTo>
                  <a:cubicBezTo>
                    <a:pt x="90" y="49"/>
                    <a:pt x="93" y="39"/>
                    <a:pt x="93" y="37"/>
                  </a:cubicBezTo>
                  <a:cubicBezTo>
                    <a:pt x="94" y="35"/>
                    <a:pt x="92" y="34"/>
                    <a:pt x="91" y="34"/>
                  </a:cubicBezTo>
                  <a:cubicBezTo>
                    <a:pt x="90" y="34"/>
                    <a:pt x="86" y="37"/>
                    <a:pt x="85" y="38"/>
                  </a:cubicBezTo>
                  <a:cubicBezTo>
                    <a:pt x="84" y="39"/>
                    <a:pt x="82" y="38"/>
                    <a:pt x="81" y="38"/>
                  </a:cubicBezTo>
                  <a:cubicBezTo>
                    <a:pt x="80" y="37"/>
                    <a:pt x="77" y="42"/>
                    <a:pt x="75" y="44"/>
                  </a:cubicBezTo>
                  <a:cubicBezTo>
                    <a:pt x="73" y="47"/>
                    <a:pt x="70" y="49"/>
                    <a:pt x="68" y="48"/>
                  </a:cubicBezTo>
                  <a:cubicBezTo>
                    <a:pt x="66" y="48"/>
                    <a:pt x="72" y="40"/>
                    <a:pt x="74" y="37"/>
                  </a:cubicBezTo>
                  <a:cubicBezTo>
                    <a:pt x="76" y="34"/>
                    <a:pt x="78" y="34"/>
                    <a:pt x="80" y="32"/>
                  </a:cubicBezTo>
                  <a:cubicBezTo>
                    <a:pt x="82" y="31"/>
                    <a:pt x="82" y="23"/>
                    <a:pt x="81" y="22"/>
                  </a:cubicBezTo>
                  <a:cubicBezTo>
                    <a:pt x="81" y="21"/>
                    <a:pt x="84" y="19"/>
                    <a:pt x="85" y="18"/>
                  </a:cubicBezTo>
                  <a:cubicBezTo>
                    <a:pt x="86" y="17"/>
                    <a:pt x="85" y="17"/>
                    <a:pt x="84" y="15"/>
                  </a:cubicBezTo>
                  <a:cubicBezTo>
                    <a:pt x="84" y="14"/>
                    <a:pt x="87" y="13"/>
                    <a:pt x="87" y="11"/>
                  </a:cubicBezTo>
                  <a:cubicBezTo>
                    <a:pt x="88" y="8"/>
                    <a:pt x="88" y="5"/>
                    <a:pt x="89" y="3"/>
                  </a:cubicBezTo>
                  <a:cubicBezTo>
                    <a:pt x="89" y="1"/>
                    <a:pt x="83" y="2"/>
                    <a:pt x="81" y="3"/>
                  </a:cubicBezTo>
                  <a:cubicBezTo>
                    <a:pt x="79" y="3"/>
                    <a:pt x="75" y="3"/>
                    <a:pt x="74" y="4"/>
                  </a:cubicBezTo>
                  <a:cubicBezTo>
                    <a:pt x="73" y="6"/>
                    <a:pt x="76" y="9"/>
                    <a:pt x="76" y="9"/>
                  </a:cubicBezTo>
                  <a:cubicBezTo>
                    <a:pt x="75" y="10"/>
                    <a:pt x="73" y="9"/>
                    <a:pt x="71" y="8"/>
                  </a:cubicBezTo>
                  <a:cubicBezTo>
                    <a:pt x="69" y="7"/>
                    <a:pt x="65" y="9"/>
                    <a:pt x="65" y="9"/>
                  </a:cubicBezTo>
                  <a:cubicBezTo>
                    <a:pt x="64" y="10"/>
                    <a:pt x="70" y="11"/>
                    <a:pt x="71" y="12"/>
                  </a:cubicBezTo>
                  <a:cubicBezTo>
                    <a:pt x="71" y="14"/>
                    <a:pt x="73" y="14"/>
                    <a:pt x="74" y="16"/>
                  </a:cubicBezTo>
                  <a:cubicBezTo>
                    <a:pt x="75" y="18"/>
                    <a:pt x="69" y="20"/>
                    <a:pt x="66" y="20"/>
                  </a:cubicBezTo>
                  <a:cubicBezTo>
                    <a:pt x="63" y="20"/>
                    <a:pt x="63" y="18"/>
                    <a:pt x="60" y="20"/>
                  </a:cubicBezTo>
                  <a:cubicBezTo>
                    <a:pt x="57" y="21"/>
                    <a:pt x="58" y="19"/>
                    <a:pt x="55" y="19"/>
                  </a:cubicBezTo>
                  <a:cubicBezTo>
                    <a:pt x="53" y="20"/>
                    <a:pt x="53" y="26"/>
                    <a:pt x="52" y="30"/>
                  </a:cubicBezTo>
                  <a:cubicBezTo>
                    <a:pt x="51" y="33"/>
                    <a:pt x="53" y="34"/>
                    <a:pt x="55" y="36"/>
                  </a:cubicBezTo>
                  <a:cubicBezTo>
                    <a:pt x="57" y="38"/>
                    <a:pt x="56" y="39"/>
                    <a:pt x="54" y="40"/>
                  </a:cubicBezTo>
                  <a:cubicBezTo>
                    <a:pt x="53" y="40"/>
                    <a:pt x="50" y="38"/>
                    <a:pt x="49" y="39"/>
                  </a:cubicBezTo>
                  <a:cubicBezTo>
                    <a:pt x="48" y="39"/>
                    <a:pt x="49" y="43"/>
                    <a:pt x="49" y="46"/>
                  </a:cubicBezTo>
                  <a:cubicBezTo>
                    <a:pt x="48" y="48"/>
                    <a:pt x="52" y="51"/>
                    <a:pt x="54" y="52"/>
                  </a:cubicBezTo>
                  <a:cubicBezTo>
                    <a:pt x="57" y="53"/>
                    <a:pt x="56" y="53"/>
                    <a:pt x="56" y="55"/>
                  </a:cubicBezTo>
                  <a:cubicBezTo>
                    <a:pt x="57" y="57"/>
                    <a:pt x="64" y="60"/>
                    <a:pt x="65" y="62"/>
                  </a:cubicBezTo>
                  <a:cubicBezTo>
                    <a:pt x="65" y="64"/>
                    <a:pt x="62" y="65"/>
                    <a:pt x="61" y="66"/>
                  </a:cubicBezTo>
                  <a:cubicBezTo>
                    <a:pt x="59" y="67"/>
                    <a:pt x="59" y="65"/>
                    <a:pt x="58" y="65"/>
                  </a:cubicBezTo>
                  <a:cubicBezTo>
                    <a:pt x="57" y="65"/>
                    <a:pt x="56" y="68"/>
                    <a:pt x="54" y="69"/>
                  </a:cubicBezTo>
                  <a:cubicBezTo>
                    <a:pt x="52" y="70"/>
                    <a:pt x="53" y="65"/>
                    <a:pt x="53" y="64"/>
                  </a:cubicBezTo>
                  <a:cubicBezTo>
                    <a:pt x="52" y="63"/>
                    <a:pt x="47" y="67"/>
                    <a:pt x="44" y="68"/>
                  </a:cubicBezTo>
                  <a:cubicBezTo>
                    <a:pt x="41" y="69"/>
                    <a:pt x="47" y="63"/>
                    <a:pt x="48" y="62"/>
                  </a:cubicBezTo>
                  <a:cubicBezTo>
                    <a:pt x="49" y="61"/>
                    <a:pt x="49" y="60"/>
                    <a:pt x="48" y="60"/>
                  </a:cubicBezTo>
                  <a:cubicBezTo>
                    <a:pt x="46" y="60"/>
                    <a:pt x="49" y="57"/>
                    <a:pt x="46" y="55"/>
                  </a:cubicBezTo>
                  <a:cubicBezTo>
                    <a:pt x="43" y="53"/>
                    <a:pt x="40" y="49"/>
                    <a:pt x="39" y="45"/>
                  </a:cubicBezTo>
                  <a:cubicBezTo>
                    <a:pt x="38" y="42"/>
                    <a:pt x="44" y="35"/>
                    <a:pt x="44" y="33"/>
                  </a:cubicBezTo>
                  <a:cubicBezTo>
                    <a:pt x="45" y="30"/>
                    <a:pt x="44" y="26"/>
                    <a:pt x="45" y="21"/>
                  </a:cubicBezTo>
                  <a:cubicBezTo>
                    <a:pt x="47" y="17"/>
                    <a:pt x="57" y="9"/>
                    <a:pt x="59" y="8"/>
                  </a:cubicBezTo>
                  <a:cubicBezTo>
                    <a:pt x="61" y="6"/>
                    <a:pt x="65" y="2"/>
                    <a:pt x="66" y="1"/>
                  </a:cubicBezTo>
                  <a:cubicBezTo>
                    <a:pt x="66" y="0"/>
                    <a:pt x="65" y="0"/>
                    <a:pt x="63" y="1"/>
                  </a:cubicBezTo>
                  <a:cubicBezTo>
                    <a:pt x="61" y="2"/>
                    <a:pt x="46" y="1"/>
                    <a:pt x="44" y="2"/>
                  </a:cubicBezTo>
                  <a:cubicBezTo>
                    <a:pt x="42" y="2"/>
                    <a:pt x="31" y="6"/>
                    <a:pt x="30" y="7"/>
                  </a:cubicBezTo>
                  <a:cubicBezTo>
                    <a:pt x="28" y="8"/>
                    <a:pt x="25" y="9"/>
                    <a:pt x="23" y="11"/>
                  </a:cubicBezTo>
                  <a:cubicBezTo>
                    <a:pt x="21" y="13"/>
                    <a:pt x="17" y="16"/>
                    <a:pt x="15" y="17"/>
                  </a:cubicBezTo>
                  <a:cubicBezTo>
                    <a:pt x="13" y="18"/>
                    <a:pt x="13" y="25"/>
                    <a:pt x="13" y="27"/>
                  </a:cubicBezTo>
                  <a:cubicBezTo>
                    <a:pt x="12" y="30"/>
                    <a:pt x="5" y="39"/>
                    <a:pt x="3" y="42"/>
                  </a:cubicBezTo>
                  <a:cubicBezTo>
                    <a:pt x="0" y="44"/>
                    <a:pt x="1" y="49"/>
                    <a:pt x="3" y="52"/>
                  </a:cubicBezTo>
                  <a:cubicBezTo>
                    <a:pt x="6" y="54"/>
                    <a:pt x="6" y="54"/>
                    <a:pt x="5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2" name="Freeform 91"/>
            <p:cNvSpPr/>
            <p:nvPr/>
          </p:nvSpPr>
          <p:spPr bwMode="auto">
            <a:xfrm>
              <a:off x="2101" y="654"/>
              <a:ext cx="51" cy="38"/>
            </a:xfrm>
            <a:custGeom>
              <a:avLst/>
              <a:gdLst>
                <a:gd name="T0" fmla="*/ 2 w 42"/>
                <a:gd name="T1" fmla="*/ 30 h 31"/>
                <a:gd name="T2" fmla="*/ 24 w 42"/>
                <a:gd name="T3" fmla="*/ 29 h 31"/>
                <a:gd name="T4" fmla="*/ 34 w 42"/>
                <a:gd name="T5" fmla="*/ 31 h 31"/>
                <a:gd name="T6" fmla="*/ 39 w 42"/>
                <a:gd name="T7" fmla="*/ 22 h 31"/>
                <a:gd name="T8" fmla="*/ 39 w 42"/>
                <a:gd name="T9" fmla="*/ 14 h 31"/>
                <a:gd name="T10" fmla="*/ 39 w 42"/>
                <a:gd name="T11" fmla="*/ 9 h 31"/>
                <a:gd name="T12" fmla="*/ 36 w 42"/>
                <a:gd name="T13" fmla="*/ 6 h 31"/>
                <a:gd name="T14" fmla="*/ 24 w 42"/>
                <a:gd name="T15" fmla="*/ 6 h 31"/>
                <a:gd name="T16" fmla="*/ 17 w 42"/>
                <a:gd name="T17" fmla="*/ 2 h 31"/>
                <a:gd name="T18" fmla="*/ 9 w 42"/>
                <a:gd name="T19" fmla="*/ 3 h 31"/>
                <a:gd name="T20" fmla="*/ 5 w 42"/>
                <a:gd name="T21" fmla="*/ 7 h 31"/>
                <a:gd name="T22" fmla="*/ 3 w 42"/>
                <a:gd name="T23" fmla="*/ 20 h 31"/>
                <a:gd name="T24" fmla="*/ 2 w 4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31">
                  <a:moveTo>
                    <a:pt x="2" y="30"/>
                  </a:moveTo>
                  <a:cubicBezTo>
                    <a:pt x="4" y="31"/>
                    <a:pt x="21" y="30"/>
                    <a:pt x="24" y="29"/>
                  </a:cubicBezTo>
                  <a:cubicBezTo>
                    <a:pt x="27" y="29"/>
                    <a:pt x="29" y="31"/>
                    <a:pt x="34" y="31"/>
                  </a:cubicBezTo>
                  <a:cubicBezTo>
                    <a:pt x="42" y="30"/>
                    <a:pt x="40" y="25"/>
                    <a:pt x="39" y="22"/>
                  </a:cubicBezTo>
                  <a:cubicBezTo>
                    <a:pt x="39" y="19"/>
                    <a:pt x="40" y="16"/>
                    <a:pt x="39" y="14"/>
                  </a:cubicBezTo>
                  <a:cubicBezTo>
                    <a:pt x="38" y="13"/>
                    <a:pt x="39" y="10"/>
                    <a:pt x="39" y="9"/>
                  </a:cubicBezTo>
                  <a:cubicBezTo>
                    <a:pt x="40" y="8"/>
                    <a:pt x="38" y="6"/>
                    <a:pt x="36" y="6"/>
                  </a:cubicBezTo>
                  <a:cubicBezTo>
                    <a:pt x="33" y="5"/>
                    <a:pt x="26" y="6"/>
                    <a:pt x="24" y="6"/>
                  </a:cubicBezTo>
                  <a:cubicBezTo>
                    <a:pt x="23" y="6"/>
                    <a:pt x="18" y="4"/>
                    <a:pt x="17" y="2"/>
                  </a:cubicBezTo>
                  <a:cubicBezTo>
                    <a:pt x="17" y="0"/>
                    <a:pt x="13" y="2"/>
                    <a:pt x="9" y="3"/>
                  </a:cubicBezTo>
                  <a:cubicBezTo>
                    <a:pt x="6" y="4"/>
                    <a:pt x="6" y="6"/>
                    <a:pt x="5" y="7"/>
                  </a:cubicBezTo>
                  <a:cubicBezTo>
                    <a:pt x="5" y="9"/>
                    <a:pt x="3" y="16"/>
                    <a:pt x="3" y="20"/>
                  </a:cubicBezTo>
                  <a:cubicBezTo>
                    <a:pt x="3" y="23"/>
                    <a:pt x="0" y="29"/>
                    <a:pt x="2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3" name="Freeform 92"/>
            <p:cNvSpPr/>
            <p:nvPr/>
          </p:nvSpPr>
          <p:spPr bwMode="auto">
            <a:xfrm>
              <a:off x="1865" y="768"/>
              <a:ext cx="49" cy="38"/>
            </a:xfrm>
            <a:custGeom>
              <a:avLst/>
              <a:gdLst>
                <a:gd name="T0" fmla="*/ 33 w 40"/>
                <a:gd name="T1" fmla="*/ 9 h 31"/>
                <a:gd name="T2" fmla="*/ 29 w 40"/>
                <a:gd name="T3" fmla="*/ 8 h 31"/>
                <a:gd name="T4" fmla="*/ 27 w 40"/>
                <a:gd name="T5" fmla="*/ 5 h 31"/>
                <a:gd name="T6" fmla="*/ 22 w 40"/>
                <a:gd name="T7" fmla="*/ 1 h 31"/>
                <a:gd name="T8" fmla="*/ 19 w 40"/>
                <a:gd name="T9" fmla="*/ 4 h 31"/>
                <a:gd name="T10" fmla="*/ 15 w 40"/>
                <a:gd name="T11" fmla="*/ 9 h 31"/>
                <a:gd name="T12" fmla="*/ 14 w 40"/>
                <a:gd name="T13" fmla="*/ 12 h 31"/>
                <a:gd name="T14" fmla="*/ 10 w 40"/>
                <a:gd name="T15" fmla="*/ 18 h 31"/>
                <a:gd name="T16" fmla="*/ 2 w 40"/>
                <a:gd name="T17" fmla="*/ 19 h 31"/>
                <a:gd name="T18" fmla="*/ 3 w 40"/>
                <a:gd name="T19" fmla="*/ 24 h 31"/>
                <a:gd name="T20" fmla="*/ 8 w 40"/>
                <a:gd name="T21" fmla="*/ 26 h 31"/>
                <a:gd name="T22" fmla="*/ 17 w 40"/>
                <a:gd name="T23" fmla="*/ 29 h 31"/>
                <a:gd name="T24" fmla="*/ 26 w 40"/>
                <a:gd name="T25" fmla="*/ 31 h 31"/>
                <a:gd name="T26" fmla="*/ 38 w 40"/>
                <a:gd name="T27" fmla="*/ 26 h 31"/>
                <a:gd name="T28" fmla="*/ 37 w 40"/>
                <a:gd name="T29" fmla="*/ 24 h 31"/>
                <a:gd name="T30" fmla="*/ 35 w 40"/>
                <a:gd name="T31" fmla="*/ 18 h 31"/>
                <a:gd name="T32" fmla="*/ 35 w 40"/>
                <a:gd name="T33" fmla="*/ 15 h 31"/>
                <a:gd name="T34" fmla="*/ 33 w 40"/>
                <a:gd name="T35" fmla="*/ 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1">
                  <a:moveTo>
                    <a:pt x="33" y="9"/>
                  </a:moveTo>
                  <a:cubicBezTo>
                    <a:pt x="32" y="7"/>
                    <a:pt x="31" y="7"/>
                    <a:pt x="29" y="8"/>
                  </a:cubicBezTo>
                  <a:cubicBezTo>
                    <a:pt x="28" y="8"/>
                    <a:pt x="26" y="6"/>
                    <a:pt x="27" y="5"/>
                  </a:cubicBezTo>
                  <a:cubicBezTo>
                    <a:pt x="28" y="3"/>
                    <a:pt x="23" y="2"/>
                    <a:pt x="22" y="1"/>
                  </a:cubicBezTo>
                  <a:cubicBezTo>
                    <a:pt x="21" y="0"/>
                    <a:pt x="20" y="3"/>
                    <a:pt x="19" y="4"/>
                  </a:cubicBezTo>
                  <a:cubicBezTo>
                    <a:pt x="17" y="5"/>
                    <a:pt x="16" y="9"/>
                    <a:pt x="15" y="9"/>
                  </a:cubicBezTo>
                  <a:cubicBezTo>
                    <a:pt x="14" y="10"/>
                    <a:pt x="13" y="10"/>
                    <a:pt x="14" y="12"/>
                  </a:cubicBezTo>
                  <a:cubicBezTo>
                    <a:pt x="15" y="13"/>
                    <a:pt x="12" y="17"/>
                    <a:pt x="10" y="18"/>
                  </a:cubicBezTo>
                  <a:cubicBezTo>
                    <a:pt x="7" y="19"/>
                    <a:pt x="3" y="19"/>
                    <a:pt x="2" y="19"/>
                  </a:cubicBezTo>
                  <a:cubicBezTo>
                    <a:pt x="0" y="19"/>
                    <a:pt x="1" y="23"/>
                    <a:pt x="3" y="24"/>
                  </a:cubicBezTo>
                  <a:cubicBezTo>
                    <a:pt x="4" y="25"/>
                    <a:pt x="7" y="25"/>
                    <a:pt x="8" y="26"/>
                  </a:cubicBezTo>
                  <a:cubicBezTo>
                    <a:pt x="9" y="26"/>
                    <a:pt x="15" y="28"/>
                    <a:pt x="17" y="29"/>
                  </a:cubicBezTo>
                  <a:cubicBezTo>
                    <a:pt x="20" y="29"/>
                    <a:pt x="24" y="31"/>
                    <a:pt x="26" y="31"/>
                  </a:cubicBezTo>
                  <a:cubicBezTo>
                    <a:pt x="29" y="31"/>
                    <a:pt x="36" y="27"/>
                    <a:pt x="38" y="26"/>
                  </a:cubicBezTo>
                  <a:cubicBezTo>
                    <a:pt x="40" y="25"/>
                    <a:pt x="39" y="25"/>
                    <a:pt x="37" y="24"/>
                  </a:cubicBezTo>
                  <a:cubicBezTo>
                    <a:pt x="35" y="22"/>
                    <a:pt x="36" y="19"/>
                    <a:pt x="35" y="18"/>
                  </a:cubicBezTo>
                  <a:cubicBezTo>
                    <a:pt x="33" y="18"/>
                    <a:pt x="34" y="15"/>
                    <a:pt x="35" y="15"/>
                  </a:cubicBezTo>
                  <a:cubicBezTo>
                    <a:pt x="36" y="15"/>
                    <a:pt x="34" y="11"/>
                    <a:pt x="3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4" name="Freeform 93"/>
            <p:cNvSpPr/>
            <p:nvPr/>
          </p:nvSpPr>
          <p:spPr bwMode="auto">
            <a:xfrm>
              <a:off x="1615" y="635"/>
              <a:ext cx="126" cy="105"/>
            </a:xfrm>
            <a:custGeom>
              <a:avLst/>
              <a:gdLst>
                <a:gd name="T0" fmla="*/ 7 w 103"/>
                <a:gd name="T1" fmla="*/ 69 h 85"/>
                <a:gd name="T2" fmla="*/ 11 w 103"/>
                <a:gd name="T3" fmla="*/ 82 h 85"/>
                <a:gd name="T4" fmla="*/ 17 w 103"/>
                <a:gd name="T5" fmla="*/ 83 h 85"/>
                <a:gd name="T6" fmla="*/ 23 w 103"/>
                <a:gd name="T7" fmla="*/ 82 h 85"/>
                <a:gd name="T8" fmla="*/ 26 w 103"/>
                <a:gd name="T9" fmla="*/ 77 h 85"/>
                <a:gd name="T10" fmla="*/ 33 w 103"/>
                <a:gd name="T11" fmla="*/ 77 h 85"/>
                <a:gd name="T12" fmla="*/ 47 w 103"/>
                <a:gd name="T13" fmla="*/ 70 h 85"/>
                <a:gd name="T14" fmla="*/ 59 w 103"/>
                <a:gd name="T15" fmla="*/ 48 h 85"/>
                <a:gd name="T16" fmla="*/ 68 w 103"/>
                <a:gd name="T17" fmla="*/ 42 h 85"/>
                <a:gd name="T18" fmla="*/ 77 w 103"/>
                <a:gd name="T19" fmla="*/ 38 h 85"/>
                <a:gd name="T20" fmla="*/ 89 w 103"/>
                <a:gd name="T21" fmla="*/ 35 h 85"/>
                <a:gd name="T22" fmla="*/ 102 w 103"/>
                <a:gd name="T23" fmla="*/ 25 h 85"/>
                <a:gd name="T24" fmla="*/ 98 w 103"/>
                <a:gd name="T25" fmla="*/ 22 h 85"/>
                <a:gd name="T26" fmla="*/ 95 w 103"/>
                <a:gd name="T27" fmla="*/ 19 h 85"/>
                <a:gd name="T28" fmla="*/ 89 w 103"/>
                <a:gd name="T29" fmla="*/ 11 h 85"/>
                <a:gd name="T30" fmla="*/ 81 w 103"/>
                <a:gd name="T31" fmla="*/ 10 h 85"/>
                <a:gd name="T32" fmla="*/ 78 w 103"/>
                <a:gd name="T33" fmla="*/ 14 h 85"/>
                <a:gd name="T34" fmla="*/ 76 w 103"/>
                <a:gd name="T35" fmla="*/ 11 h 85"/>
                <a:gd name="T36" fmla="*/ 73 w 103"/>
                <a:gd name="T37" fmla="*/ 9 h 85"/>
                <a:gd name="T38" fmla="*/ 66 w 103"/>
                <a:gd name="T39" fmla="*/ 6 h 85"/>
                <a:gd name="T40" fmla="*/ 58 w 103"/>
                <a:gd name="T41" fmla="*/ 8 h 85"/>
                <a:gd name="T42" fmla="*/ 62 w 103"/>
                <a:gd name="T43" fmla="*/ 3 h 85"/>
                <a:gd name="T44" fmla="*/ 61 w 103"/>
                <a:gd name="T45" fmla="*/ 1 h 85"/>
                <a:gd name="T46" fmla="*/ 48 w 103"/>
                <a:gd name="T47" fmla="*/ 2 h 85"/>
                <a:gd name="T48" fmla="*/ 38 w 103"/>
                <a:gd name="T49" fmla="*/ 6 h 85"/>
                <a:gd name="T50" fmla="*/ 28 w 103"/>
                <a:gd name="T51" fmla="*/ 12 h 85"/>
                <a:gd name="T52" fmla="*/ 30 w 103"/>
                <a:gd name="T53" fmla="*/ 13 h 85"/>
                <a:gd name="T54" fmla="*/ 29 w 103"/>
                <a:gd name="T55" fmla="*/ 17 h 85"/>
                <a:gd name="T56" fmla="*/ 30 w 103"/>
                <a:gd name="T57" fmla="*/ 20 h 85"/>
                <a:gd name="T58" fmla="*/ 28 w 103"/>
                <a:gd name="T59" fmla="*/ 24 h 85"/>
                <a:gd name="T60" fmla="*/ 22 w 103"/>
                <a:gd name="T61" fmla="*/ 27 h 85"/>
                <a:gd name="T62" fmla="*/ 15 w 103"/>
                <a:gd name="T63" fmla="*/ 40 h 85"/>
                <a:gd name="T64" fmla="*/ 12 w 103"/>
                <a:gd name="T65" fmla="*/ 44 h 85"/>
                <a:gd name="T66" fmla="*/ 10 w 103"/>
                <a:gd name="T67" fmla="*/ 47 h 85"/>
                <a:gd name="T68" fmla="*/ 4 w 103"/>
                <a:gd name="T69" fmla="*/ 59 h 85"/>
                <a:gd name="T70" fmla="*/ 1 w 103"/>
                <a:gd name="T71" fmla="*/ 64 h 85"/>
                <a:gd name="T72" fmla="*/ 7 w 103"/>
                <a:gd name="T73" fmla="*/ 6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3" h="85">
                  <a:moveTo>
                    <a:pt x="7" y="69"/>
                  </a:moveTo>
                  <a:cubicBezTo>
                    <a:pt x="10" y="71"/>
                    <a:pt x="10" y="79"/>
                    <a:pt x="11" y="82"/>
                  </a:cubicBezTo>
                  <a:cubicBezTo>
                    <a:pt x="11" y="85"/>
                    <a:pt x="15" y="83"/>
                    <a:pt x="17" y="83"/>
                  </a:cubicBezTo>
                  <a:cubicBezTo>
                    <a:pt x="19" y="83"/>
                    <a:pt x="21" y="82"/>
                    <a:pt x="23" y="82"/>
                  </a:cubicBezTo>
                  <a:cubicBezTo>
                    <a:pt x="24" y="81"/>
                    <a:pt x="24" y="79"/>
                    <a:pt x="26" y="77"/>
                  </a:cubicBezTo>
                  <a:cubicBezTo>
                    <a:pt x="28" y="74"/>
                    <a:pt x="28" y="77"/>
                    <a:pt x="33" y="77"/>
                  </a:cubicBezTo>
                  <a:cubicBezTo>
                    <a:pt x="39" y="76"/>
                    <a:pt x="44" y="73"/>
                    <a:pt x="47" y="70"/>
                  </a:cubicBezTo>
                  <a:cubicBezTo>
                    <a:pt x="51" y="67"/>
                    <a:pt x="58" y="49"/>
                    <a:pt x="59" y="48"/>
                  </a:cubicBezTo>
                  <a:cubicBezTo>
                    <a:pt x="60" y="46"/>
                    <a:pt x="65" y="42"/>
                    <a:pt x="68" y="42"/>
                  </a:cubicBezTo>
                  <a:cubicBezTo>
                    <a:pt x="72" y="42"/>
                    <a:pt x="74" y="40"/>
                    <a:pt x="77" y="38"/>
                  </a:cubicBezTo>
                  <a:cubicBezTo>
                    <a:pt x="81" y="37"/>
                    <a:pt x="86" y="36"/>
                    <a:pt x="89" y="35"/>
                  </a:cubicBezTo>
                  <a:cubicBezTo>
                    <a:pt x="93" y="34"/>
                    <a:pt x="101" y="27"/>
                    <a:pt x="102" y="25"/>
                  </a:cubicBezTo>
                  <a:cubicBezTo>
                    <a:pt x="103" y="24"/>
                    <a:pt x="100" y="22"/>
                    <a:pt x="98" y="22"/>
                  </a:cubicBezTo>
                  <a:cubicBezTo>
                    <a:pt x="96" y="22"/>
                    <a:pt x="97" y="19"/>
                    <a:pt x="95" y="19"/>
                  </a:cubicBezTo>
                  <a:cubicBezTo>
                    <a:pt x="94" y="18"/>
                    <a:pt x="91" y="14"/>
                    <a:pt x="89" y="11"/>
                  </a:cubicBezTo>
                  <a:cubicBezTo>
                    <a:pt x="88" y="9"/>
                    <a:pt x="83" y="10"/>
                    <a:pt x="81" y="10"/>
                  </a:cubicBezTo>
                  <a:cubicBezTo>
                    <a:pt x="78" y="11"/>
                    <a:pt x="80" y="13"/>
                    <a:pt x="78" y="14"/>
                  </a:cubicBezTo>
                  <a:cubicBezTo>
                    <a:pt x="75" y="15"/>
                    <a:pt x="75" y="12"/>
                    <a:pt x="76" y="11"/>
                  </a:cubicBezTo>
                  <a:cubicBezTo>
                    <a:pt x="76" y="10"/>
                    <a:pt x="76" y="9"/>
                    <a:pt x="73" y="9"/>
                  </a:cubicBezTo>
                  <a:cubicBezTo>
                    <a:pt x="70" y="10"/>
                    <a:pt x="69" y="7"/>
                    <a:pt x="66" y="6"/>
                  </a:cubicBezTo>
                  <a:cubicBezTo>
                    <a:pt x="63" y="6"/>
                    <a:pt x="62" y="8"/>
                    <a:pt x="58" y="8"/>
                  </a:cubicBezTo>
                  <a:cubicBezTo>
                    <a:pt x="55" y="8"/>
                    <a:pt x="60" y="4"/>
                    <a:pt x="62" y="3"/>
                  </a:cubicBezTo>
                  <a:cubicBezTo>
                    <a:pt x="64" y="1"/>
                    <a:pt x="64" y="0"/>
                    <a:pt x="61" y="1"/>
                  </a:cubicBezTo>
                  <a:cubicBezTo>
                    <a:pt x="58" y="3"/>
                    <a:pt x="51" y="2"/>
                    <a:pt x="48" y="2"/>
                  </a:cubicBezTo>
                  <a:cubicBezTo>
                    <a:pt x="45" y="2"/>
                    <a:pt x="43" y="6"/>
                    <a:pt x="38" y="6"/>
                  </a:cubicBezTo>
                  <a:cubicBezTo>
                    <a:pt x="33" y="6"/>
                    <a:pt x="30" y="10"/>
                    <a:pt x="28" y="12"/>
                  </a:cubicBezTo>
                  <a:cubicBezTo>
                    <a:pt x="25" y="13"/>
                    <a:pt x="29" y="13"/>
                    <a:pt x="30" y="13"/>
                  </a:cubicBezTo>
                  <a:cubicBezTo>
                    <a:pt x="30" y="13"/>
                    <a:pt x="29" y="16"/>
                    <a:pt x="29" y="17"/>
                  </a:cubicBezTo>
                  <a:cubicBezTo>
                    <a:pt x="28" y="19"/>
                    <a:pt x="30" y="20"/>
                    <a:pt x="30" y="20"/>
                  </a:cubicBezTo>
                  <a:cubicBezTo>
                    <a:pt x="30" y="20"/>
                    <a:pt x="30" y="24"/>
                    <a:pt x="28" y="24"/>
                  </a:cubicBezTo>
                  <a:cubicBezTo>
                    <a:pt x="26" y="24"/>
                    <a:pt x="26" y="25"/>
                    <a:pt x="22" y="27"/>
                  </a:cubicBezTo>
                  <a:cubicBezTo>
                    <a:pt x="19" y="30"/>
                    <a:pt x="16" y="39"/>
                    <a:pt x="15" y="40"/>
                  </a:cubicBezTo>
                  <a:cubicBezTo>
                    <a:pt x="15" y="41"/>
                    <a:pt x="14" y="43"/>
                    <a:pt x="12" y="44"/>
                  </a:cubicBezTo>
                  <a:cubicBezTo>
                    <a:pt x="9" y="45"/>
                    <a:pt x="11" y="45"/>
                    <a:pt x="10" y="47"/>
                  </a:cubicBezTo>
                  <a:cubicBezTo>
                    <a:pt x="10" y="49"/>
                    <a:pt x="5" y="58"/>
                    <a:pt x="4" y="59"/>
                  </a:cubicBezTo>
                  <a:cubicBezTo>
                    <a:pt x="2" y="60"/>
                    <a:pt x="2" y="61"/>
                    <a:pt x="1" y="64"/>
                  </a:cubicBezTo>
                  <a:cubicBezTo>
                    <a:pt x="0" y="67"/>
                    <a:pt x="5" y="67"/>
                    <a:pt x="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5" name="Freeform 94"/>
            <p:cNvSpPr/>
            <p:nvPr/>
          </p:nvSpPr>
          <p:spPr bwMode="auto">
            <a:xfrm>
              <a:off x="1679" y="671"/>
              <a:ext cx="183" cy="132"/>
            </a:xfrm>
            <a:custGeom>
              <a:avLst/>
              <a:gdLst>
                <a:gd name="T0" fmla="*/ 24 w 150"/>
                <a:gd name="T1" fmla="*/ 15 h 108"/>
                <a:gd name="T2" fmla="*/ 12 w 150"/>
                <a:gd name="T3" fmla="*/ 21 h 108"/>
                <a:gd name="T4" fmla="*/ 14 w 150"/>
                <a:gd name="T5" fmla="*/ 28 h 108"/>
                <a:gd name="T6" fmla="*/ 1 w 150"/>
                <a:gd name="T7" fmla="*/ 38 h 108"/>
                <a:gd name="T8" fmla="*/ 4 w 150"/>
                <a:gd name="T9" fmla="*/ 44 h 108"/>
                <a:gd name="T10" fmla="*/ 10 w 150"/>
                <a:gd name="T11" fmla="*/ 48 h 108"/>
                <a:gd name="T12" fmla="*/ 26 w 150"/>
                <a:gd name="T13" fmla="*/ 46 h 108"/>
                <a:gd name="T14" fmla="*/ 22 w 150"/>
                <a:gd name="T15" fmla="*/ 49 h 108"/>
                <a:gd name="T16" fmla="*/ 5 w 150"/>
                <a:gd name="T17" fmla="*/ 54 h 108"/>
                <a:gd name="T18" fmla="*/ 10 w 150"/>
                <a:gd name="T19" fmla="*/ 66 h 108"/>
                <a:gd name="T20" fmla="*/ 20 w 150"/>
                <a:gd name="T21" fmla="*/ 65 h 108"/>
                <a:gd name="T22" fmla="*/ 42 w 150"/>
                <a:gd name="T23" fmla="*/ 63 h 108"/>
                <a:gd name="T24" fmla="*/ 59 w 150"/>
                <a:gd name="T25" fmla="*/ 67 h 108"/>
                <a:gd name="T26" fmla="*/ 53 w 150"/>
                <a:gd name="T27" fmla="*/ 72 h 108"/>
                <a:gd name="T28" fmla="*/ 41 w 150"/>
                <a:gd name="T29" fmla="*/ 75 h 108"/>
                <a:gd name="T30" fmla="*/ 16 w 150"/>
                <a:gd name="T31" fmla="*/ 76 h 108"/>
                <a:gd name="T32" fmla="*/ 5 w 150"/>
                <a:gd name="T33" fmla="*/ 85 h 108"/>
                <a:gd name="T34" fmla="*/ 12 w 150"/>
                <a:gd name="T35" fmla="*/ 95 h 108"/>
                <a:gd name="T36" fmla="*/ 29 w 150"/>
                <a:gd name="T37" fmla="*/ 100 h 108"/>
                <a:gd name="T38" fmla="*/ 35 w 150"/>
                <a:gd name="T39" fmla="*/ 108 h 108"/>
                <a:gd name="T40" fmla="*/ 59 w 150"/>
                <a:gd name="T41" fmla="*/ 107 h 108"/>
                <a:gd name="T42" fmla="*/ 85 w 150"/>
                <a:gd name="T43" fmla="*/ 99 h 108"/>
                <a:gd name="T44" fmla="*/ 98 w 150"/>
                <a:gd name="T45" fmla="*/ 98 h 108"/>
                <a:gd name="T46" fmla="*/ 104 w 150"/>
                <a:gd name="T47" fmla="*/ 103 h 108"/>
                <a:gd name="T48" fmla="*/ 123 w 150"/>
                <a:gd name="T49" fmla="*/ 104 h 108"/>
                <a:gd name="T50" fmla="*/ 139 w 150"/>
                <a:gd name="T51" fmla="*/ 95 h 108"/>
                <a:gd name="T52" fmla="*/ 133 w 150"/>
                <a:gd name="T53" fmla="*/ 89 h 108"/>
                <a:gd name="T54" fmla="*/ 123 w 150"/>
                <a:gd name="T55" fmla="*/ 91 h 108"/>
                <a:gd name="T56" fmla="*/ 123 w 150"/>
                <a:gd name="T57" fmla="*/ 88 h 108"/>
                <a:gd name="T58" fmla="*/ 123 w 150"/>
                <a:gd name="T59" fmla="*/ 83 h 108"/>
                <a:gd name="T60" fmla="*/ 131 w 150"/>
                <a:gd name="T61" fmla="*/ 86 h 108"/>
                <a:gd name="T62" fmla="*/ 136 w 150"/>
                <a:gd name="T63" fmla="*/ 83 h 108"/>
                <a:gd name="T64" fmla="*/ 146 w 150"/>
                <a:gd name="T65" fmla="*/ 85 h 108"/>
                <a:gd name="T66" fmla="*/ 146 w 150"/>
                <a:gd name="T67" fmla="*/ 79 h 108"/>
                <a:gd name="T68" fmla="*/ 144 w 150"/>
                <a:gd name="T69" fmla="*/ 75 h 108"/>
                <a:gd name="T70" fmla="*/ 136 w 150"/>
                <a:gd name="T71" fmla="*/ 72 h 108"/>
                <a:gd name="T72" fmla="*/ 123 w 150"/>
                <a:gd name="T73" fmla="*/ 58 h 108"/>
                <a:gd name="T74" fmla="*/ 132 w 150"/>
                <a:gd name="T75" fmla="*/ 20 h 108"/>
                <a:gd name="T76" fmla="*/ 125 w 150"/>
                <a:gd name="T77" fmla="*/ 7 h 108"/>
                <a:gd name="T78" fmla="*/ 116 w 150"/>
                <a:gd name="T79" fmla="*/ 5 h 108"/>
                <a:gd name="T80" fmla="*/ 110 w 150"/>
                <a:gd name="T81" fmla="*/ 7 h 108"/>
                <a:gd name="T82" fmla="*/ 109 w 150"/>
                <a:gd name="T83" fmla="*/ 18 h 108"/>
                <a:gd name="T84" fmla="*/ 104 w 150"/>
                <a:gd name="T85" fmla="*/ 42 h 108"/>
                <a:gd name="T86" fmla="*/ 96 w 150"/>
                <a:gd name="T87" fmla="*/ 42 h 108"/>
                <a:gd name="T88" fmla="*/ 93 w 150"/>
                <a:gd name="T89" fmla="*/ 10 h 108"/>
                <a:gd name="T90" fmla="*/ 85 w 150"/>
                <a:gd name="T91" fmla="*/ 10 h 108"/>
                <a:gd name="T92" fmla="*/ 89 w 150"/>
                <a:gd name="T93" fmla="*/ 20 h 108"/>
                <a:gd name="T94" fmla="*/ 69 w 150"/>
                <a:gd name="T95" fmla="*/ 22 h 108"/>
                <a:gd name="T96" fmla="*/ 75 w 150"/>
                <a:gd name="T97" fmla="*/ 9 h 108"/>
                <a:gd name="T98" fmla="*/ 67 w 150"/>
                <a:gd name="T99" fmla="*/ 10 h 108"/>
                <a:gd name="T100" fmla="*/ 56 w 150"/>
                <a:gd name="T101" fmla="*/ 18 h 108"/>
                <a:gd name="T102" fmla="*/ 56 w 150"/>
                <a:gd name="T103" fmla="*/ 11 h 108"/>
                <a:gd name="T104" fmla="*/ 59 w 150"/>
                <a:gd name="T105" fmla="*/ 1 h 108"/>
                <a:gd name="T106" fmla="*/ 43 w 150"/>
                <a:gd name="T107" fmla="*/ 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0" h="108">
                  <a:moveTo>
                    <a:pt x="30" y="12"/>
                  </a:moveTo>
                  <a:cubicBezTo>
                    <a:pt x="29" y="12"/>
                    <a:pt x="26" y="14"/>
                    <a:pt x="24" y="15"/>
                  </a:cubicBezTo>
                  <a:cubicBezTo>
                    <a:pt x="23" y="17"/>
                    <a:pt x="22" y="18"/>
                    <a:pt x="20" y="18"/>
                  </a:cubicBezTo>
                  <a:cubicBezTo>
                    <a:pt x="17" y="18"/>
                    <a:pt x="12" y="19"/>
                    <a:pt x="12" y="21"/>
                  </a:cubicBezTo>
                  <a:cubicBezTo>
                    <a:pt x="12" y="22"/>
                    <a:pt x="13" y="24"/>
                    <a:pt x="13" y="25"/>
                  </a:cubicBezTo>
                  <a:cubicBezTo>
                    <a:pt x="12" y="26"/>
                    <a:pt x="15" y="26"/>
                    <a:pt x="14" y="28"/>
                  </a:cubicBezTo>
                  <a:cubicBezTo>
                    <a:pt x="13" y="29"/>
                    <a:pt x="6" y="31"/>
                    <a:pt x="5" y="32"/>
                  </a:cubicBezTo>
                  <a:cubicBezTo>
                    <a:pt x="4" y="33"/>
                    <a:pt x="2" y="37"/>
                    <a:pt x="1" y="38"/>
                  </a:cubicBezTo>
                  <a:cubicBezTo>
                    <a:pt x="0" y="40"/>
                    <a:pt x="1" y="41"/>
                    <a:pt x="2" y="41"/>
                  </a:cubicBezTo>
                  <a:cubicBezTo>
                    <a:pt x="4" y="41"/>
                    <a:pt x="1" y="44"/>
                    <a:pt x="4" y="44"/>
                  </a:cubicBezTo>
                  <a:cubicBezTo>
                    <a:pt x="7" y="44"/>
                    <a:pt x="9" y="44"/>
                    <a:pt x="9" y="44"/>
                  </a:cubicBezTo>
                  <a:cubicBezTo>
                    <a:pt x="9" y="45"/>
                    <a:pt x="8" y="48"/>
                    <a:pt x="10" y="48"/>
                  </a:cubicBezTo>
                  <a:cubicBezTo>
                    <a:pt x="12" y="47"/>
                    <a:pt x="16" y="49"/>
                    <a:pt x="19" y="47"/>
                  </a:cubicBezTo>
                  <a:cubicBezTo>
                    <a:pt x="21" y="46"/>
                    <a:pt x="23" y="46"/>
                    <a:pt x="26" y="46"/>
                  </a:cubicBezTo>
                  <a:cubicBezTo>
                    <a:pt x="30" y="46"/>
                    <a:pt x="34" y="48"/>
                    <a:pt x="32" y="48"/>
                  </a:cubicBezTo>
                  <a:cubicBezTo>
                    <a:pt x="30" y="48"/>
                    <a:pt x="24" y="48"/>
                    <a:pt x="22" y="49"/>
                  </a:cubicBezTo>
                  <a:cubicBezTo>
                    <a:pt x="21" y="49"/>
                    <a:pt x="19" y="50"/>
                    <a:pt x="15" y="51"/>
                  </a:cubicBezTo>
                  <a:cubicBezTo>
                    <a:pt x="11" y="51"/>
                    <a:pt x="5" y="54"/>
                    <a:pt x="5" y="54"/>
                  </a:cubicBezTo>
                  <a:cubicBezTo>
                    <a:pt x="4" y="54"/>
                    <a:pt x="3" y="61"/>
                    <a:pt x="4" y="62"/>
                  </a:cubicBezTo>
                  <a:cubicBezTo>
                    <a:pt x="4" y="63"/>
                    <a:pt x="7" y="66"/>
                    <a:pt x="10" y="66"/>
                  </a:cubicBezTo>
                  <a:cubicBezTo>
                    <a:pt x="14" y="66"/>
                    <a:pt x="14" y="67"/>
                    <a:pt x="16" y="66"/>
                  </a:cubicBezTo>
                  <a:cubicBezTo>
                    <a:pt x="17" y="65"/>
                    <a:pt x="17" y="65"/>
                    <a:pt x="20" y="65"/>
                  </a:cubicBezTo>
                  <a:cubicBezTo>
                    <a:pt x="23" y="66"/>
                    <a:pt x="24" y="66"/>
                    <a:pt x="28" y="65"/>
                  </a:cubicBezTo>
                  <a:cubicBezTo>
                    <a:pt x="32" y="64"/>
                    <a:pt x="40" y="62"/>
                    <a:pt x="42" y="63"/>
                  </a:cubicBezTo>
                  <a:cubicBezTo>
                    <a:pt x="43" y="64"/>
                    <a:pt x="46" y="65"/>
                    <a:pt x="49" y="65"/>
                  </a:cubicBezTo>
                  <a:cubicBezTo>
                    <a:pt x="52" y="65"/>
                    <a:pt x="62" y="66"/>
                    <a:pt x="59" y="67"/>
                  </a:cubicBezTo>
                  <a:cubicBezTo>
                    <a:pt x="57" y="67"/>
                    <a:pt x="51" y="70"/>
                    <a:pt x="52" y="70"/>
                  </a:cubicBezTo>
                  <a:cubicBezTo>
                    <a:pt x="53" y="70"/>
                    <a:pt x="54" y="72"/>
                    <a:pt x="53" y="72"/>
                  </a:cubicBezTo>
                  <a:cubicBezTo>
                    <a:pt x="52" y="72"/>
                    <a:pt x="51" y="75"/>
                    <a:pt x="50" y="75"/>
                  </a:cubicBezTo>
                  <a:cubicBezTo>
                    <a:pt x="49" y="75"/>
                    <a:pt x="44" y="75"/>
                    <a:pt x="41" y="75"/>
                  </a:cubicBezTo>
                  <a:cubicBezTo>
                    <a:pt x="38" y="74"/>
                    <a:pt x="29" y="76"/>
                    <a:pt x="26" y="77"/>
                  </a:cubicBezTo>
                  <a:cubicBezTo>
                    <a:pt x="23" y="77"/>
                    <a:pt x="20" y="75"/>
                    <a:pt x="16" y="76"/>
                  </a:cubicBezTo>
                  <a:cubicBezTo>
                    <a:pt x="12" y="76"/>
                    <a:pt x="6" y="77"/>
                    <a:pt x="7" y="78"/>
                  </a:cubicBezTo>
                  <a:cubicBezTo>
                    <a:pt x="8" y="80"/>
                    <a:pt x="4" y="84"/>
                    <a:pt x="5" y="85"/>
                  </a:cubicBezTo>
                  <a:cubicBezTo>
                    <a:pt x="6" y="86"/>
                    <a:pt x="9" y="87"/>
                    <a:pt x="9" y="89"/>
                  </a:cubicBezTo>
                  <a:cubicBezTo>
                    <a:pt x="8" y="91"/>
                    <a:pt x="9" y="94"/>
                    <a:pt x="12" y="95"/>
                  </a:cubicBezTo>
                  <a:cubicBezTo>
                    <a:pt x="16" y="97"/>
                    <a:pt x="24" y="95"/>
                    <a:pt x="26" y="96"/>
                  </a:cubicBezTo>
                  <a:cubicBezTo>
                    <a:pt x="28" y="97"/>
                    <a:pt x="30" y="98"/>
                    <a:pt x="29" y="100"/>
                  </a:cubicBezTo>
                  <a:cubicBezTo>
                    <a:pt x="28" y="102"/>
                    <a:pt x="27" y="103"/>
                    <a:pt x="28" y="104"/>
                  </a:cubicBezTo>
                  <a:cubicBezTo>
                    <a:pt x="29" y="106"/>
                    <a:pt x="30" y="108"/>
                    <a:pt x="35" y="108"/>
                  </a:cubicBezTo>
                  <a:cubicBezTo>
                    <a:pt x="39" y="108"/>
                    <a:pt x="48" y="105"/>
                    <a:pt x="51" y="105"/>
                  </a:cubicBezTo>
                  <a:cubicBezTo>
                    <a:pt x="54" y="106"/>
                    <a:pt x="55" y="108"/>
                    <a:pt x="59" y="107"/>
                  </a:cubicBezTo>
                  <a:cubicBezTo>
                    <a:pt x="63" y="106"/>
                    <a:pt x="68" y="102"/>
                    <a:pt x="71" y="101"/>
                  </a:cubicBezTo>
                  <a:cubicBezTo>
                    <a:pt x="74" y="101"/>
                    <a:pt x="84" y="100"/>
                    <a:pt x="85" y="99"/>
                  </a:cubicBezTo>
                  <a:cubicBezTo>
                    <a:pt x="86" y="98"/>
                    <a:pt x="89" y="96"/>
                    <a:pt x="91" y="97"/>
                  </a:cubicBezTo>
                  <a:cubicBezTo>
                    <a:pt x="94" y="97"/>
                    <a:pt x="94" y="98"/>
                    <a:pt x="98" y="98"/>
                  </a:cubicBezTo>
                  <a:cubicBezTo>
                    <a:pt x="101" y="98"/>
                    <a:pt x="108" y="98"/>
                    <a:pt x="107" y="99"/>
                  </a:cubicBezTo>
                  <a:cubicBezTo>
                    <a:pt x="105" y="100"/>
                    <a:pt x="102" y="103"/>
                    <a:pt x="104" y="103"/>
                  </a:cubicBezTo>
                  <a:cubicBezTo>
                    <a:pt x="107" y="103"/>
                    <a:pt x="112" y="101"/>
                    <a:pt x="115" y="102"/>
                  </a:cubicBezTo>
                  <a:cubicBezTo>
                    <a:pt x="118" y="104"/>
                    <a:pt x="120" y="105"/>
                    <a:pt x="123" y="104"/>
                  </a:cubicBezTo>
                  <a:cubicBezTo>
                    <a:pt x="126" y="104"/>
                    <a:pt x="135" y="99"/>
                    <a:pt x="135" y="98"/>
                  </a:cubicBezTo>
                  <a:cubicBezTo>
                    <a:pt x="136" y="97"/>
                    <a:pt x="139" y="95"/>
                    <a:pt x="139" y="95"/>
                  </a:cubicBezTo>
                  <a:cubicBezTo>
                    <a:pt x="139" y="95"/>
                    <a:pt x="136" y="96"/>
                    <a:pt x="136" y="95"/>
                  </a:cubicBezTo>
                  <a:cubicBezTo>
                    <a:pt x="135" y="93"/>
                    <a:pt x="135" y="89"/>
                    <a:pt x="133" y="89"/>
                  </a:cubicBezTo>
                  <a:cubicBezTo>
                    <a:pt x="132" y="89"/>
                    <a:pt x="128" y="92"/>
                    <a:pt x="127" y="92"/>
                  </a:cubicBezTo>
                  <a:cubicBezTo>
                    <a:pt x="125" y="92"/>
                    <a:pt x="125" y="91"/>
                    <a:pt x="123" y="91"/>
                  </a:cubicBezTo>
                  <a:cubicBezTo>
                    <a:pt x="122" y="92"/>
                    <a:pt x="118" y="94"/>
                    <a:pt x="120" y="92"/>
                  </a:cubicBezTo>
                  <a:cubicBezTo>
                    <a:pt x="122" y="90"/>
                    <a:pt x="124" y="89"/>
                    <a:pt x="123" y="88"/>
                  </a:cubicBezTo>
                  <a:cubicBezTo>
                    <a:pt x="121" y="88"/>
                    <a:pt x="119" y="89"/>
                    <a:pt x="119" y="87"/>
                  </a:cubicBezTo>
                  <a:cubicBezTo>
                    <a:pt x="120" y="85"/>
                    <a:pt x="122" y="82"/>
                    <a:pt x="123" y="83"/>
                  </a:cubicBezTo>
                  <a:cubicBezTo>
                    <a:pt x="123" y="84"/>
                    <a:pt x="124" y="87"/>
                    <a:pt x="126" y="88"/>
                  </a:cubicBezTo>
                  <a:cubicBezTo>
                    <a:pt x="129" y="88"/>
                    <a:pt x="133" y="88"/>
                    <a:pt x="131" y="86"/>
                  </a:cubicBezTo>
                  <a:cubicBezTo>
                    <a:pt x="129" y="85"/>
                    <a:pt x="127" y="85"/>
                    <a:pt x="130" y="85"/>
                  </a:cubicBezTo>
                  <a:cubicBezTo>
                    <a:pt x="134" y="84"/>
                    <a:pt x="134" y="82"/>
                    <a:pt x="136" y="83"/>
                  </a:cubicBezTo>
                  <a:cubicBezTo>
                    <a:pt x="138" y="84"/>
                    <a:pt x="141" y="83"/>
                    <a:pt x="142" y="84"/>
                  </a:cubicBezTo>
                  <a:cubicBezTo>
                    <a:pt x="143" y="85"/>
                    <a:pt x="144" y="86"/>
                    <a:pt x="146" y="85"/>
                  </a:cubicBezTo>
                  <a:cubicBezTo>
                    <a:pt x="147" y="84"/>
                    <a:pt x="149" y="82"/>
                    <a:pt x="148" y="81"/>
                  </a:cubicBezTo>
                  <a:cubicBezTo>
                    <a:pt x="147" y="81"/>
                    <a:pt x="144" y="80"/>
                    <a:pt x="146" y="79"/>
                  </a:cubicBezTo>
                  <a:cubicBezTo>
                    <a:pt x="147" y="78"/>
                    <a:pt x="150" y="78"/>
                    <a:pt x="149" y="77"/>
                  </a:cubicBezTo>
                  <a:cubicBezTo>
                    <a:pt x="148" y="76"/>
                    <a:pt x="146" y="74"/>
                    <a:pt x="144" y="75"/>
                  </a:cubicBezTo>
                  <a:cubicBezTo>
                    <a:pt x="143" y="76"/>
                    <a:pt x="140" y="78"/>
                    <a:pt x="139" y="76"/>
                  </a:cubicBezTo>
                  <a:cubicBezTo>
                    <a:pt x="137" y="75"/>
                    <a:pt x="138" y="76"/>
                    <a:pt x="136" y="72"/>
                  </a:cubicBezTo>
                  <a:cubicBezTo>
                    <a:pt x="134" y="69"/>
                    <a:pt x="134" y="67"/>
                    <a:pt x="131" y="66"/>
                  </a:cubicBezTo>
                  <a:cubicBezTo>
                    <a:pt x="129" y="64"/>
                    <a:pt x="124" y="61"/>
                    <a:pt x="123" y="58"/>
                  </a:cubicBezTo>
                  <a:cubicBezTo>
                    <a:pt x="122" y="56"/>
                    <a:pt x="129" y="33"/>
                    <a:pt x="129" y="31"/>
                  </a:cubicBezTo>
                  <a:cubicBezTo>
                    <a:pt x="130" y="28"/>
                    <a:pt x="131" y="22"/>
                    <a:pt x="132" y="20"/>
                  </a:cubicBezTo>
                  <a:cubicBezTo>
                    <a:pt x="132" y="19"/>
                    <a:pt x="131" y="17"/>
                    <a:pt x="130" y="15"/>
                  </a:cubicBezTo>
                  <a:cubicBezTo>
                    <a:pt x="129" y="13"/>
                    <a:pt x="126" y="9"/>
                    <a:pt x="125" y="7"/>
                  </a:cubicBezTo>
                  <a:cubicBezTo>
                    <a:pt x="124" y="5"/>
                    <a:pt x="121" y="2"/>
                    <a:pt x="120" y="2"/>
                  </a:cubicBezTo>
                  <a:cubicBezTo>
                    <a:pt x="119" y="3"/>
                    <a:pt x="118" y="6"/>
                    <a:pt x="116" y="5"/>
                  </a:cubicBezTo>
                  <a:cubicBezTo>
                    <a:pt x="114" y="4"/>
                    <a:pt x="111" y="2"/>
                    <a:pt x="110" y="3"/>
                  </a:cubicBezTo>
                  <a:cubicBezTo>
                    <a:pt x="110" y="4"/>
                    <a:pt x="112" y="6"/>
                    <a:pt x="110" y="7"/>
                  </a:cubicBezTo>
                  <a:cubicBezTo>
                    <a:pt x="109" y="7"/>
                    <a:pt x="108" y="7"/>
                    <a:pt x="108" y="9"/>
                  </a:cubicBezTo>
                  <a:cubicBezTo>
                    <a:pt x="107" y="11"/>
                    <a:pt x="109" y="16"/>
                    <a:pt x="109" y="18"/>
                  </a:cubicBezTo>
                  <a:cubicBezTo>
                    <a:pt x="109" y="20"/>
                    <a:pt x="108" y="30"/>
                    <a:pt x="106" y="32"/>
                  </a:cubicBezTo>
                  <a:cubicBezTo>
                    <a:pt x="105" y="34"/>
                    <a:pt x="104" y="41"/>
                    <a:pt x="104" y="42"/>
                  </a:cubicBezTo>
                  <a:cubicBezTo>
                    <a:pt x="103" y="43"/>
                    <a:pt x="101" y="43"/>
                    <a:pt x="100" y="43"/>
                  </a:cubicBezTo>
                  <a:cubicBezTo>
                    <a:pt x="99" y="43"/>
                    <a:pt x="96" y="42"/>
                    <a:pt x="96" y="42"/>
                  </a:cubicBezTo>
                  <a:cubicBezTo>
                    <a:pt x="96" y="41"/>
                    <a:pt x="99" y="21"/>
                    <a:pt x="99" y="20"/>
                  </a:cubicBezTo>
                  <a:cubicBezTo>
                    <a:pt x="99" y="19"/>
                    <a:pt x="93" y="12"/>
                    <a:pt x="93" y="10"/>
                  </a:cubicBezTo>
                  <a:cubicBezTo>
                    <a:pt x="94" y="8"/>
                    <a:pt x="86" y="4"/>
                    <a:pt x="85" y="5"/>
                  </a:cubicBezTo>
                  <a:cubicBezTo>
                    <a:pt x="84" y="5"/>
                    <a:pt x="84" y="9"/>
                    <a:pt x="85" y="10"/>
                  </a:cubicBezTo>
                  <a:cubicBezTo>
                    <a:pt x="86" y="12"/>
                    <a:pt x="90" y="11"/>
                    <a:pt x="89" y="14"/>
                  </a:cubicBezTo>
                  <a:cubicBezTo>
                    <a:pt x="89" y="18"/>
                    <a:pt x="92" y="20"/>
                    <a:pt x="89" y="20"/>
                  </a:cubicBezTo>
                  <a:cubicBezTo>
                    <a:pt x="85" y="20"/>
                    <a:pt x="84" y="19"/>
                    <a:pt x="81" y="19"/>
                  </a:cubicBezTo>
                  <a:cubicBezTo>
                    <a:pt x="79" y="19"/>
                    <a:pt x="71" y="24"/>
                    <a:pt x="69" y="22"/>
                  </a:cubicBezTo>
                  <a:cubicBezTo>
                    <a:pt x="68" y="21"/>
                    <a:pt x="80" y="17"/>
                    <a:pt x="80" y="14"/>
                  </a:cubicBezTo>
                  <a:cubicBezTo>
                    <a:pt x="79" y="11"/>
                    <a:pt x="75" y="11"/>
                    <a:pt x="75" y="9"/>
                  </a:cubicBezTo>
                  <a:cubicBezTo>
                    <a:pt x="74" y="7"/>
                    <a:pt x="70" y="5"/>
                    <a:pt x="68" y="6"/>
                  </a:cubicBezTo>
                  <a:cubicBezTo>
                    <a:pt x="67" y="6"/>
                    <a:pt x="68" y="9"/>
                    <a:pt x="67" y="10"/>
                  </a:cubicBezTo>
                  <a:cubicBezTo>
                    <a:pt x="66" y="11"/>
                    <a:pt x="63" y="20"/>
                    <a:pt x="61" y="19"/>
                  </a:cubicBezTo>
                  <a:cubicBezTo>
                    <a:pt x="59" y="19"/>
                    <a:pt x="58" y="17"/>
                    <a:pt x="56" y="18"/>
                  </a:cubicBezTo>
                  <a:cubicBezTo>
                    <a:pt x="55" y="18"/>
                    <a:pt x="51" y="20"/>
                    <a:pt x="50" y="18"/>
                  </a:cubicBezTo>
                  <a:cubicBezTo>
                    <a:pt x="48" y="17"/>
                    <a:pt x="54" y="12"/>
                    <a:pt x="56" y="11"/>
                  </a:cubicBezTo>
                  <a:cubicBezTo>
                    <a:pt x="57" y="10"/>
                    <a:pt x="59" y="9"/>
                    <a:pt x="59" y="7"/>
                  </a:cubicBezTo>
                  <a:cubicBezTo>
                    <a:pt x="60" y="5"/>
                    <a:pt x="61" y="2"/>
                    <a:pt x="59" y="1"/>
                  </a:cubicBezTo>
                  <a:cubicBezTo>
                    <a:pt x="58" y="1"/>
                    <a:pt x="54" y="0"/>
                    <a:pt x="52" y="1"/>
                  </a:cubicBezTo>
                  <a:cubicBezTo>
                    <a:pt x="51" y="2"/>
                    <a:pt x="45" y="5"/>
                    <a:pt x="43" y="6"/>
                  </a:cubicBezTo>
                  <a:cubicBezTo>
                    <a:pt x="40" y="7"/>
                    <a:pt x="32" y="11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6" name="Freeform 95"/>
            <p:cNvSpPr/>
            <p:nvPr/>
          </p:nvSpPr>
          <p:spPr bwMode="auto">
            <a:xfrm>
              <a:off x="1825" y="655"/>
              <a:ext cx="36" cy="32"/>
            </a:xfrm>
            <a:custGeom>
              <a:avLst/>
              <a:gdLst>
                <a:gd name="T0" fmla="*/ 8 w 29"/>
                <a:gd name="T1" fmla="*/ 14 h 26"/>
                <a:gd name="T2" fmla="*/ 12 w 29"/>
                <a:gd name="T3" fmla="*/ 22 h 26"/>
                <a:gd name="T4" fmla="*/ 16 w 29"/>
                <a:gd name="T5" fmla="*/ 20 h 26"/>
                <a:gd name="T6" fmla="*/ 20 w 29"/>
                <a:gd name="T7" fmla="*/ 17 h 26"/>
                <a:gd name="T8" fmla="*/ 26 w 29"/>
                <a:gd name="T9" fmla="*/ 9 h 26"/>
                <a:gd name="T10" fmla="*/ 28 w 29"/>
                <a:gd name="T11" fmla="*/ 2 h 26"/>
                <a:gd name="T12" fmla="*/ 8 w 29"/>
                <a:gd name="T13" fmla="*/ 2 h 26"/>
                <a:gd name="T14" fmla="*/ 2 w 29"/>
                <a:gd name="T15" fmla="*/ 8 h 26"/>
                <a:gd name="T16" fmla="*/ 8 w 29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8" y="14"/>
                  </a:moveTo>
                  <a:cubicBezTo>
                    <a:pt x="10" y="16"/>
                    <a:pt x="11" y="19"/>
                    <a:pt x="12" y="22"/>
                  </a:cubicBezTo>
                  <a:cubicBezTo>
                    <a:pt x="13" y="26"/>
                    <a:pt x="15" y="21"/>
                    <a:pt x="16" y="20"/>
                  </a:cubicBezTo>
                  <a:cubicBezTo>
                    <a:pt x="17" y="18"/>
                    <a:pt x="18" y="18"/>
                    <a:pt x="20" y="17"/>
                  </a:cubicBezTo>
                  <a:cubicBezTo>
                    <a:pt x="21" y="16"/>
                    <a:pt x="23" y="12"/>
                    <a:pt x="26" y="9"/>
                  </a:cubicBezTo>
                  <a:cubicBezTo>
                    <a:pt x="28" y="6"/>
                    <a:pt x="29" y="4"/>
                    <a:pt x="28" y="2"/>
                  </a:cubicBezTo>
                  <a:cubicBezTo>
                    <a:pt x="26" y="0"/>
                    <a:pt x="9" y="1"/>
                    <a:pt x="8" y="2"/>
                  </a:cubicBezTo>
                  <a:cubicBezTo>
                    <a:pt x="7" y="2"/>
                    <a:pt x="4" y="5"/>
                    <a:pt x="2" y="8"/>
                  </a:cubicBezTo>
                  <a:cubicBezTo>
                    <a:pt x="0" y="10"/>
                    <a:pt x="5" y="12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7" name="Freeform 96"/>
            <p:cNvSpPr/>
            <p:nvPr/>
          </p:nvSpPr>
          <p:spPr bwMode="auto">
            <a:xfrm>
              <a:off x="1490" y="778"/>
              <a:ext cx="10" cy="9"/>
            </a:xfrm>
            <a:custGeom>
              <a:avLst/>
              <a:gdLst>
                <a:gd name="T0" fmla="*/ 6 w 8"/>
                <a:gd name="T1" fmla="*/ 7 h 8"/>
                <a:gd name="T2" fmla="*/ 5 w 8"/>
                <a:gd name="T3" fmla="*/ 0 h 8"/>
                <a:gd name="T4" fmla="*/ 1 w 8"/>
                <a:gd name="T5" fmla="*/ 6 h 8"/>
                <a:gd name="T6" fmla="*/ 6 w 8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6" y="7"/>
                  </a:moveTo>
                  <a:cubicBezTo>
                    <a:pt x="8" y="7"/>
                    <a:pt x="6" y="0"/>
                    <a:pt x="5" y="0"/>
                  </a:cubicBezTo>
                  <a:cubicBezTo>
                    <a:pt x="4" y="0"/>
                    <a:pt x="1" y="4"/>
                    <a:pt x="1" y="6"/>
                  </a:cubicBezTo>
                  <a:cubicBezTo>
                    <a:pt x="0" y="8"/>
                    <a:pt x="4" y="7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8" name="Freeform 97"/>
            <p:cNvSpPr/>
            <p:nvPr/>
          </p:nvSpPr>
          <p:spPr bwMode="auto">
            <a:xfrm>
              <a:off x="1936" y="648"/>
              <a:ext cx="72" cy="66"/>
            </a:xfrm>
            <a:custGeom>
              <a:avLst/>
              <a:gdLst>
                <a:gd name="T0" fmla="*/ 27 w 59"/>
                <a:gd name="T1" fmla="*/ 3 h 54"/>
                <a:gd name="T2" fmla="*/ 18 w 59"/>
                <a:gd name="T3" fmla="*/ 2 h 54"/>
                <a:gd name="T4" fmla="*/ 17 w 59"/>
                <a:gd name="T5" fmla="*/ 7 h 54"/>
                <a:gd name="T6" fmla="*/ 13 w 59"/>
                <a:gd name="T7" fmla="*/ 12 h 54"/>
                <a:gd name="T8" fmla="*/ 11 w 59"/>
                <a:gd name="T9" fmla="*/ 10 h 54"/>
                <a:gd name="T10" fmla="*/ 8 w 59"/>
                <a:gd name="T11" fmla="*/ 17 h 54"/>
                <a:gd name="T12" fmla="*/ 7 w 59"/>
                <a:gd name="T13" fmla="*/ 25 h 54"/>
                <a:gd name="T14" fmla="*/ 4 w 59"/>
                <a:gd name="T15" fmla="*/ 27 h 54"/>
                <a:gd name="T16" fmla="*/ 5 w 59"/>
                <a:gd name="T17" fmla="*/ 35 h 54"/>
                <a:gd name="T18" fmla="*/ 2 w 59"/>
                <a:gd name="T19" fmla="*/ 37 h 54"/>
                <a:gd name="T20" fmla="*/ 4 w 59"/>
                <a:gd name="T21" fmla="*/ 39 h 54"/>
                <a:gd name="T22" fmla="*/ 7 w 59"/>
                <a:gd name="T23" fmla="*/ 42 h 54"/>
                <a:gd name="T24" fmla="*/ 5 w 59"/>
                <a:gd name="T25" fmla="*/ 49 h 54"/>
                <a:gd name="T26" fmla="*/ 8 w 59"/>
                <a:gd name="T27" fmla="*/ 52 h 54"/>
                <a:gd name="T28" fmla="*/ 6 w 59"/>
                <a:gd name="T29" fmla="*/ 53 h 54"/>
                <a:gd name="T30" fmla="*/ 14 w 59"/>
                <a:gd name="T31" fmla="*/ 54 h 54"/>
                <a:gd name="T32" fmla="*/ 18 w 59"/>
                <a:gd name="T33" fmla="*/ 49 h 54"/>
                <a:gd name="T34" fmla="*/ 16 w 59"/>
                <a:gd name="T35" fmla="*/ 42 h 54"/>
                <a:gd name="T36" fmla="*/ 16 w 59"/>
                <a:gd name="T37" fmla="*/ 38 h 54"/>
                <a:gd name="T38" fmla="*/ 24 w 59"/>
                <a:gd name="T39" fmla="*/ 35 h 54"/>
                <a:gd name="T40" fmla="*/ 27 w 59"/>
                <a:gd name="T41" fmla="*/ 35 h 54"/>
                <a:gd name="T42" fmla="*/ 35 w 59"/>
                <a:gd name="T43" fmla="*/ 34 h 54"/>
                <a:gd name="T44" fmla="*/ 43 w 59"/>
                <a:gd name="T45" fmla="*/ 28 h 54"/>
                <a:gd name="T46" fmla="*/ 45 w 59"/>
                <a:gd name="T47" fmla="*/ 22 h 54"/>
                <a:gd name="T48" fmla="*/ 52 w 59"/>
                <a:gd name="T49" fmla="*/ 15 h 54"/>
                <a:gd name="T50" fmla="*/ 58 w 59"/>
                <a:gd name="T51" fmla="*/ 7 h 54"/>
                <a:gd name="T52" fmla="*/ 56 w 59"/>
                <a:gd name="T53" fmla="*/ 4 h 54"/>
                <a:gd name="T54" fmla="*/ 51 w 59"/>
                <a:gd name="T55" fmla="*/ 2 h 54"/>
                <a:gd name="T56" fmla="*/ 46 w 59"/>
                <a:gd name="T57" fmla="*/ 3 h 54"/>
                <a:gd name="T58" fmla="*/ 43 w 59"/>
                <a:gd name="T59" fmla="*/ 5 h 54"/>
                <a:gd name="T60" fmla="*/ 40 w 59"/>
                <a:gd name="T61" fmla="*/ 1 h 54"/>
                <a:gd name="T62" fmla="*/ 30 w 59"/>
                <a:gd name="T63" fmla="*/ 1 h 54"/>
                <a:gd name="T64" fmla="*/ 27 w 59"/>
                <a:gd name="T6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" h="54">
                  <a:moveTo>
                    <a:pt x="27" y="3"/>
                  </a:moveTo>
                  <a:cubicBezTo>
                    <a:pt x="27" y="5"/>
                    <a:pt x="21" y="2"/>
                    <a:pt x="18" y="2"/>
                  </a:cubicBezTo>
                  <a:cubicBezTo>
                    <a:pt x="15" y="3"/>
                    <a:pt x="15" y="6"/>
                    <a:pt x="17" y="7"/>
                  </a:cubicBezTo>
                  <a:cubicBezTo>
                    <a:pt x="18" y="9"/>
                    <a:pt x="15" y="11"/>
                    <a:pt x="13" y="12"/>
                  </a:cubicBezTo>
                  <a:cubicBezTo>
                    <a:pt x="11" y="12"/>
                    <a:pt x="13" y="11"/>
                    <a:pt x="11" y="10"/>
                  </a:cubicBezTo>
                  <a:cubicBezTo>
                    <a:pt x="10" y="9"/>
                    <a:pt x="9" y="14"/>
                    <a:pt x="8" y="17"/>
                  </a:cubicBezTo>
                  <a:cubicBezTo>
                    <a:pt x="7" y="19"/>
                    <a:pt x="8" y="22"/>
                    <a:pt x="7" y="25"/>
                  </a:cubicBezTo>
                  <a:cubicBezTo>
                    <a:pt x="7" y="27"/>
                    <a:pt x="5" y="26"/>
                    <a:pt x="4" y="27"/>
                  </a:cubicBezTo>
                  <a:cubicBezTo>
                    <a:pt x="2" y="28"/>
                    <a:pt x="5" y="34"/>
                    <a:pt x="5" y="35"/>
                  </a:cubicBezTo>
                  <a:cubicBezTo>
                    <a:pt x="4" y="37"/>
                    <a:pt x="3" y="36"/>
                    <a:pt x="2" y="37"/>
                  </a:cubicBezTo>
                  <a:cubicBezTo>
                    <a:pt x="0" y="37"/>
                    <a:pt x="2" y="38"/>
                    <a:pt x="4" y="39"/>
                  </a:cubicBezTo>
                  <a:cubicBezTo>
                    <a:pt x="7" y="40"/>
                    <a:pt x="6" y="40"/>
                    <a:pt x="7" y="42"/>
                  </a:cubicBezTo>
                  <a:cubicBezTo>
                    <a:pt x="9" y="45"/>
                    <a:pt x="5" y="48"/>
                    <a:pt x="5" y="49"/>
                  </a:cubicBezTo>
                  <a:cubicBezTo>
                    <a:pt x="5" y="50"/>
                    <a:pt x="6" y="51"/>
                    <a:pt x="8" y="52"/>
                  </a:cubicBezTo>
                  <a:cubicBezTo>
                    <a:pt x="10" y="53"/>
                    <a:pt x="7" y="53"/>
                    <a:pt x="6" y="53"/>
                  </a:cubicBezTo>
                  <a:cubicBezTo>
                    <a:pt x="5" y="54"/>
                    <a:pt x="12" y="54"/>
                    <a:pt x="14" y="54"/>
                  </a:cubicBezTo>
                  <a:cubicBezTo>
                    <a:pt x="17" y="54"/>
                    <a:pt x="18" y="50"/>
                    <a:pt x="18" y="49"/>
                  </a:cubicBezTo>
                  <a:cubicBezTo>
                    <a:pt x="19" y="48"/>
                    <a:pt x="17" y="45"/>
                    <a:pt x="16" y="42"/>
                  </a:cubicBezTo>
                  <a:cubicBezTo>
                    <a:pt x="16" y="40"/>
                    <a:pt x="15" y="38"/>
                    <a:pt x="16" y="38"/>
                  </a:cubicBezTo>
                  <a:cubicBezTo>
                    <a:pt x="17" y="38"/>
                    <a:pt x="23" y="35"/>
                    <a:pt x="24" y="35"/>
                  </a:cubicBezTo>
                  <a:cubicBezTo>
                    <a:pt x="25" y="34"/>
                    <a:pt x="26" y="35"/>
                    <a:pt x="27" y="35"/>
                  </a:cubicBezTo>
                  <a:cubicBezTo>
                    <a:pt x="28" y="36"/>
                    <a:pt x="33" y="34"/>
                    <a:pt x="35" y="34"/>
                  </a:cubicBezTo>
                  <a:cubicBezTo>
                    <a:pt x="37" y="34"/>
                    <a:pt x="42" y="29"/>
                    <a:pt x="43" y="28"/>
                  </a:cubicBezTo>
                  <a:cubicBezTo>
                    <a:pt x="44" y="26"/>
                    <a:pt x="44" y="24"/>
                    <a:pt x="45" y="22"/>
                  </a:cubicBezTo>
                  <a:cubicBezTo>
                    <a:pt x="46" y="20"/>
                    <a:pt x="50" y="17"/>
                    <a:pt x="52" y="15"/>
                  </a:cubicBezTo>
                  <a:cubicBezTo>
                    <a:pt x="54" y="12"/>
                    <a:pt x="57" y="8"/>
                    <a:pt x="58" y="7"/>
                  </a:cubicBezTo>
                  <a:cubicBezTo>
                    <a:pt x="59" y="6"/>
                    <a:pt x="59" y="5"/>
                    <a:pt x="56" y="4"/>
                  </a:cubicBezTo>
                  <a:cubicBezTo>
                    <a:pt x="53" y="3"/>
                    <a:pt x="53" y="2"/>
                    <a:pt x="51" y="2"/>
                  </a:cubicBezTo>
                  <a:cubicBezTo>
                    <a:pt x="49" y="3"/>
                    <a:pt x="51" y="4"/>
                    <a:pt x="46" y="3"/>
                  </a:cubicBezTo>
                  <a:cubicBezTo>
                    <a:pt x="42" y="3"/>
                    <a:pt x="45" y="5"/>
                    <a:pt x="43" y="5"/>
                  </a:cubicBezTo>
                  <a:cubicBezTo>
                    <a:pt x="41" y="5"/>
                    <a:pt x="41" y="3"/>
                    <a:pt x="40" y="1"/>
                  </a:cubicBezTo>
                  <a:cubicBezTo>
                    <a:pt x="39" y="0"/>
                    <a:pt x="33" y="1"/>
                    <a:pt x="30" y="1"/>
                  </a:cubicBezTo>
                  <a:cubicBezTo>
                    <a:pt x="26" y="0"/>
                    <a:pt x="28" y="1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9" name="Freeform 98"/>
            <p:cNvSpPr/>
            <p:nvPr/>
          </p:nvSpPr>
          <p:spPr bwMode="auto">
            <a:xfrm>
              <a:off x="1865" y="651"/>
              <a:ext cx="68" cy="82"/>
            </a:xfrm>
            <a:custGeom>
              <a:avLst/>
              <a:gdLst>
                <a:gd name="T0" fmla="*/ 1 w 56"/>
                <a:gd name="T1" fmla="*/ 36 h 67"/>
                <a:gd name="T2" fmla="*/ 0 w 56"/>
                <a:gd name="T3" fmla="*/ 40 h 67"/>
                <a:gd name="T4" fmla="*/ 5 w 56"/>
                <a:gd name="T5" fmla="*/ 49 h 67"/>
                <a:gd name="T6" fmla="*/ 9 w 56"/>
                <a:gd name="T7" fmla="*/ 48 h 67"/>
                <a:gd name="T8" fmla="*/ 11 w 56"/>
                <a:gd name="T9" fmla="*/ 53 h 67"/>
                <a:gd name="T10" fmla="*/ 15 w 56"/>
                <a:gd name="T11" fmla="*/ 53 h 67"/>
                <a:gd name="T12" fmla="*/ 19 w 56"/>
                <a:gd name="T13" fmla="*/ 59 h 67"/>
                <a:gd name="T14" fmla="*/ 20 w 56"/>
                <a:gd name="T15" fmla="*/ 66 h 67"/>
                <a:gd name="T16" fmla="*/ 25 w 56"/>
                <a:gd name="T17" fmla="*/ 65 h 67"/>
                <a:gd name="T18" fmla="*/ 30 w 56"/>
                <a:gd name="T19" fmla="*/ 62 h 67"/>
                <a:gd name="T20" fmla="*/ 37 w 56"/>
                <a:gd name="T21" fmla="*/ 59 h 67"/>
                <a:gd name="T22" fmla="*/ 41 w 56"/>
                <a:gd name="T23" fmla="*/ 56 h 67"/>
                <a:gd name="T24" fmla="*/ 46 w 56"/>
                <a:gd name="T25" fmla="*/ 55 h 67"/>
                <a:gd name="T26" fmla="*/ 50 w 56"/>
                <a:gd name="T27" fmla="*/ 52 h 67"/>
                <a:gd name="T28" fmla="*/ 49 w 56"/>
                <a:gd name="T29" fmla="*/ 46 h 67"/>
                <a:gd name="T30" fmla="*/ 55 w 56"/>
                <a:gd name="T31" fmla="*/ 42 h 67"/>
                <a:gd name="T32" fmla="*/ 54 w 56"/>
                <a:gd name="T33" fmla="*/ 33 h 67"/>
                <a:gd name="T34" fmla="*/ 49 w 56"/>
                <a:gd name="T35" fmla="*/ 31 h 67"/>
                <a:gd name="T36" fmla="*/ 48 w 56"/>
                <a:gd name="T37" fmla="*/ 25 h 67"/>
                <a:gd name="T38" fmla="*/ 44 w 56"/>
                <a:gd name="T39" fmla="*/ 30 h 67"/>
                <a:gd name="T40" fmla="*/ 40 w 56"/>
                <a:gd name="T41" fmla="*/ 25 h 67"/>
                <a:gd name="T42" fmla="*/ 42 w 56"/>
                <a:gd name="T43" fmla="*/ 23 h 67"/>
                <a:gd name="T44" fmla="*/ 45 w 56"/>
                <a:gd name="T45" fmla="*/ 17 h 67"/>
                <a:gd name="T46" fmla="*/ 49 w 56"/>
                <a:gd name="T47" fmla="*/ 17 h 67"/>
                <a:gd name="T48" fmla="*/ 52 w 56"/>
                <a:gd name="T49" fmla="*/ 15 h 67"/>
                <a:gd name="T50" fmla="*/ 50 w 56"/>
                <a:gd name="T51" fmla="*/ 10 h 67"/>
                <a:gd name="T52" fmla="*/ 54 w 56"/>
                <a:gd name="T53" fmla="*/ 8 h 67"/>
                <a:gd name="T54" fmla="*/ 51 w 56"/>
                <a:gd name="T55" fmla="*/ 2 h 67"/>
                <a:gd name="T56" fmla="*/ 47 w 56"/>
                <a:gd name="T57" fmla="*/ 4 h 67"/>
                <a:gd name="T58" fmla="*/ 38 w 56"/>
                <a:gd name="T59" fmla="*/ 6 h 67"/>
                <a:gd name="T60" fmla="*/ 32 w 56"/>
                <a:gd name="T61" fmla="*/ 4 h 67"/>
                <a:gd name="T62" fmla="*/ 34 w 56"/>
                <a:gd name="T63" fmla="*/ 1 h 67"/>
                <a:gd name="T64" fmla="*/ 27 w 56"/>
                <a:gd name="T65" fmla="*/ 2 h 67"/>
                <a:gd name="T66" fmla="*/ 21 w 56"/>
                <a:gd name="T67" fmla="*/ 1 h 67"/>
                <a:gd name="T68" fmla="*/ 16 w 56"/>
                <a:gd name="T69" fmla="*/ 11 h 67"/>
                <a:gd name="T70" fmla="*/ 16 w 56"/>
                <a:gd name="T71" fmla="*/ 16 h 67"/>
                <a:gd name="T72" fmla="*/ 22 w 56"/>
                <a:gd name="T73" fmla="*/ 18 h 67"/>
                <a:gd name="T74" fmla="*/ 21 w 56"/>
                <a:gd name="T75" fmla="*/ 25 h 67"/>
                <a:gd name="T76" fmla="*/ 23 w 56"/>
                <a:gd name="T77" fmla="*/ 29 h 67"/>
                <a:gd name="T78" fmla="*/ 18 w 56"/>
                <a:gd name="T79" fmla="*/ 32 h 67"/>
                <a:gd name="T80" fmla="*/ 13 w 56"/>
                <a:gd name="T81" fmla="*/ 31 h 67"/>
                <a:gd name="T82" fmla="*/ 9 w 56"/>
                <a:gd name="T83" fmla="*/ 27 h 67"/>
                <a:gd name="T84" fmla="*/ 12 w 56"/>
                <a:gd name="T85" fmla="*/ 24 h 67"/>
                <a:gd name="T86" fmla="*/ 8 w 56"/>
                <a:gd name="T87" fmla="*/ 20 h 67"/>
                <a:gd name="T88" fmla="*/ 3 w 56"/>
                <a:gd name="T89" fmla="*/ 24 h 67"/>
                <a:gd name="T90" fmla="*/ 1 w 56"/>
                <a:gd name="T91" fmla="*/ 28 h 67"/>
                <a:gd name="T92" fmla="*/ 1 w 56"/>
                <a:gd name="T93" fmla="*/ 3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" h="67">
                  <a:moveTo>
                    <a:pt x="1" y="36"/>
                  </a:moveTo>
                  <a:cubicBezTo>
                    <a:pt x="2" y="39"/>
                    <a:pt x="1" y="39"/>
                    <a:pt x="0" y="40"/>
                  </a:cubicBezTo>
                  <a:cubicBezTo>
                    <a:pt x="0" y="42"/>
                    <a:pt x="4" y="48"/>
                    <a:pt x="5" y="49"/>
                  </a:cubicBezTo>
                  <a:cubicBezTo>
                    <a:pt x="6" y="49"/>
                    <a:pt x="8" y="48"/>
                    <a:pt x="9" y="48"/>
                  </a:cubicBezTo>
                  <a:cubicBezTo>
                    <a:pt x="10" y="48"/>
                    <a:pt x="10" y="52"/>
                    <a:pt x="11" y="53"/>
                  </a:cubicBezTo>
                  <a:cubicBezTo>
                    <a:pt x="12" y="54"/>
                    <a:pt x="14" y="53"/>
                    <a:pt x="15" y="53"/>
                  </a:cubicBezTo>
                  <a:cubicBezTo>
                    <a:pt x="16" y="53"/>
                    <a:pt x="18" y="57"/>
                    <a:pt x="19" y="59"/>
                  </a:cubicBezTo>
                  <a:cubicBezTo>
                    <a:pt x="19" y="61"/>
                    <a:pt x="19" y="64"/>
                    <a:pt x="20" y="66"/>
                  </a:cubicBezTo>
                  <a:cubicBezTo>
                    <a:pt x="20" y="67"/>
                    <a:pt x="23" y="66"/>
                    <a:pt x="25" y="65"/>
                  </a:cubicBezTo>
                  <a:cubicBezTo>
                    <a:pt x="27" y="65"/>
                    <a:pt x="28" y="64"/>
                    <a:pt x="30" y="62"/>
                  </a:cubicBezTo>
                  <a:cubicBezTo>
                    <a:pt x="32" y="60"/>
                    <a:pt x="34" y="61"/>
                    <a:pt x="37" y="59"/>
                  </a:cubicBezTo>
                  <a:cubicBezTo>
                    <a:pt x="39" y="58"/>
                    <a:pt x="39" y="57"/>
                    <a:pt x="41" y="56"/>
                  </a:cubicBezTo>
                  <a:cubicBezTo>
                    <a:pt x="42" y="55"/>
                    <a:pt x="43" y="56"/>
                    <a:pt x="46" y="55"/>
                  </a:cubicBezTo>
                  <a:cubicBezTo>
                    <a:pt x="48" y="55"/>
                    <a:pt x="49" y="53"/>
                    <a:pt x="50" y="52"/>
                  </a:cubicBezTo>
                  <a:cubicBezTo>
                    <a:pt x="51" y="51"/>
                    <a:pt x="48" y="48"/>
                    <a:pt x="49" y="46"/>
                  </a:cubicBezTo>
                  <a:cubicBezTo>
                    <a:pt x="49" y="44"/>
                    <a:pt x="53" y="43"/>
                    <a:pt x="55" y="42"/>
                  </a:cubicBezTo>
                  <a:cubicBezTo>
                    <a:pt x="56" y="40"/>
                    <a:pt x="55" y="36"/>
                    <a:pt x="54" y="33"/>
                  </a:cubicBezTo>
                  <a:cubicBezTo>
                    <a:pt x="52" y="31"/>
                    <a:pt x="51" y="31"/>
                    <a:pt x="49" y="31"/>
                  </a:cubicBezTo>
                  <a:cubicBezTo>
                    <a:pt x="47" y="30"/>
                    <a:pt x="50" y="26"/>
                    <a:pt x="48" y="25"/>
                  </a:cubicBezTo>
                  <a:cubicBezTo>
                    <a:pt x="45" y="24"/>
                    <a:pt x="46" y="28"/>
                    <a:pt x="44" y="30"/>
                  </a:cubicBezTo>
                  <a:cubicBezTo>
                    <a:pt x="43" y="32"/>
                    <a:pt x="41" y="27"/>
                    <a:pt x="40" y="25"/>
                  </a:cubicBezTo>
                  <a:cubicBezTo>
                    <a:pt x="39" y="24"/>
                    <a:pt x="40" y="23"/>
                    <a:pt x="42" y="23"/>
                  </a:cubicBezTo>
                  <a:cubicBezTo>
                    <a:pt x="43" y="23"/>
                    <a:pt x="44" y="18"/>
                    <a:pt x="45" y="17"/>
                  </a:cubicBezTo>
                  <a:cubicBezTo>
                    <a:pt x="47" y="16"/>
                    <a:pt x="47" y="17"/>
                    <a:pt x="49" y="17"/>
                  </a:cubicBezTo>
                  <a:cubicBezTo>
                    <a:pt x="51" y="17"/>
                    <a:pt x="53" y="16"/>
                    <a:pt x="52" y="15"/>
                  </a:cubicBezTo>
                  <a:cubicBezTo>
                    <a:pt x="51" y="13"/>
                    <a:pt x="49" y="11"/>
                    <a:pt x="50" y="10"/>
                  </a:cubicBezTo>
                  <a:cubicBezTo>
                    <a:pt x="50" y="8"/>
                    <a:pt x="53" y="8"/>
                    <a:pt x="54" y="8"/>
                  </a:cubicBezTo>
                  <a:cubicBezTo>
                    <a:pt x="55" y="8"/>
                    <a:pt x="52" y="3"/>
                    <a:pt x="51" y="2"/>
                  </a:cubicBezTo>
                  <a:cubicBezTo>
                    <a:pt x="50" y="2"/>
                    <a:pt x="48" y="3"/>
                    <a:pt x="47" y="4"/>
                  </a:cubicBezTo>
                  <a:cubicBezTo>
                    <a:pt x="45" y="5"/>
                    <a:pt x="41" y="6"/>
                    <a:pt x="38" y="6"/>
                  </a:cubicBezTo>
                  <a:cubicBezTo>
                    <a:pt x="36" y="7"/>
                    <a:pt x="34" y="6"/>
                    <a:pt x="32" y="4"/>
                  </a:cubicBezTo>
                  <a:cubicBezTo>
                    <a:pt x="30" y="2"/>
                    <a:pt x="33" y="2"/>
                    <a:pt x="34" y="1"/>
                  </a:cubicBezTo>
                  <a:cubicBezTo>
                    <a:pt x="35" y="0"/>
                    <a:pt x="29" y="1"/>
                    <a:pt x="27" y="2"/>
                  </a:cubicBezTo>
                  <a:cubicBezTo>
                    <a:pt x="25" y="2"/>
                    <a:pt x="24" y="1"/>
                    <a:pt x="21" y="1"/>
                  </a:cubicBezTo>
                  <a:cubicBezTo>
                    <a:pt x="18" y="2"/>
                    <a:pt x="15" y="11"/>
                    <a:pt x="16" y="11"/>
                  </a:cubicBezTo>
                  <a:cubicBezTo>
                    <a:pt x="16" y="12"/>
                    <a:pt x="17" y="14"/>
                    <a:pt x="16" y="16"/>
                  </a:cubicBezTo>
                  <a:cubicBezTo>
                    <a:pt x="16" y="18"/>
                    <a:pt x="20" y="18"/>
                    <a:pt x="22" y="18"/>
                  </a:cubicBezTo>
                  <a:cubicBezTo>
                    <a:pt x="24" y="19"/>
                    <a:pt x="21" y="24"/>
                    <a:pt x="21" y="25"/>
                  </a:cubicBezTo>
                  <a:cubicBezTo>
                    <a:pt x="21" y="26"/>
                    <a:pt x="23" y="28"/>
                    <a:pt x="23" y="29"/>
                  </a:cubicBezTo>
                  <a:cubicBezTo>
                    <a:pt x="22" y="29"/>
                    <a:pt x="19" y="31"/>
                    <a:pt x="18" y="32"/>
                  </a:cubicBezTo>
                  <a:cubicBezTo>
                    <a:pt x="17" y="33"/>
                    <a:pt x="14" y="31"/>
                    <a:pt x="13" y="31"/>
                  </a:cubicBezTo>
                  <a:cubicBezTo>
                    <a:pt x="13" y="30"/>
                    <a:pt x="9" y="29"/>
                    <a:pt x="9" y="27"/>
                  </a:cubicBezTo>
                  <a:cubicBezTo>
                    <a:pt x="9" y="26"/>
                    <a:pt x="10" y="25"/>
                    <a:pt x="12" y="24"/>
                  </a:cubicBezTo>
                  <a:cubicBezTo>
                    <a:pt x="13" y="23"/>
                    <a:pt x="10" y="21"/>
                    <a:pt x="8" y="20"/>
                  </a:cubicBezTo>
                  <a:cubicBezTo>
                    <a:pt x="7" y="20"/>
                    <a:pt x="3" y="22"/>
                    <a:pt x="3" y="24"/>
                  </a:cubicBezTo>
                  <a:cubicBezTo>
                    <a:pt x="2" y="26"/>
                    <a:pt x="1" y="26"/>
                    <a:pt x="1" y="28"/>
                  </a:cubicBezTo>
                  <a:cubicBezTo>
                    <a:pt x="1" y="29"/>
                    <a:pt x="0" y="34"/>
                    <a:pt x="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0" name="Freeform 99"/>
            <p:cNvSpPr/>
            <p:nvPr/>
          </p:nvSpPr>
          <p:spPr bwMode="auto">
            <a:xfrm>
              <a:off x="1865" y="605"/>
              <a:ext cx="12" cy="12"/>
            </a:xfrm>
            <a:custGeom>
              <a:avLst/>
              <a:gdLst>
                <a:gd name="T0" fmla="*/ 2 w 10"/>
                <a:gd name="T1" fmla="*/ 7 h 10"/>
                <a:gd name="T2" fmla="*/ 3 w 10"/>
                <a:gd name="T3" fmla="*/ 9 h 10"/>
                <a:gd name="T4" fmla="*/ 9 w 10"/>
                <a:gd name="T5" fmla="*/ 6 h 10"/>
                <a:gd name="T6" fmla="*/ 8 w 10"/>
                <a:gd name="T7" fmla="*/ 1 h 10"/>
                <a:gd name="T8" fmla="*/ 5 w 10"/>
                <a:gd name="T9" fmla="*/ 0 h 10"/>
                <a:gd name="T10" fmla="*/ 0 w 10"/>
                <a:gd name="T11" fmla="*/ 7 h 10"/>
                <a:gd name="T12" fmla="*/ 2 w 1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2" y="7"/>
                  </a:moveTo>
                  <a:cubicBezTo>
                    <a:pt x="3" y="7"/>
                    <a:pt x="2" y="10"/>
                    <a:pt x="3" y="9"/>
                  </a:cubicBezTo>
                  <a:cubicBezTo>
                    <a:pt x="4" y="9"/>
                    <a:pt x="8" y="7"/>
                    <a:pt x="9" y="6"/>
                  </a:cubicBezTo>
                  <a:cubicBezTo>
                    <a:pt x="10" y="5"/>
                    <a:pt x="9" y="1"/>
                    <a:pt x="8" y="1"/>
                  </a:cubicBezTo>
                  <a:cubicBezTo>
                    <a:pt x="7" y="1"/>
                    <a:pt x="6" y="0"/>
                    <a:pt x="5" y="0"/>
                  </a:cubicBezTo>
                  <a:cubicBezTo>
                    <a:pt x="3" y="1"/>
                    <a:pt x="0" y="5"/>
                    <a:pt x="0" y="7"/>
                  </a:cubicBezTo>
                  <a:cubicBezTo>
                    <a:pt x="0" y="9"/>
                    <a:pt x="1" y="7"/>
                    <a:pt x="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1" name="Freeform 100"/>
            <p:cNvSpPr/>
            <p:nvPr/>
          </p:nvSpPr>
          <p:spPr bwMode="auto">
            <a:xfrm>
              <a:off x="3974" y="575"/>
              <a:ext cx="21" cy="10"/>
            </a:xfrm>
            <a:custGeom>
              <a:avLst/>
              <a:gdLst>
                <a:gd name="T0" fmla="*/ 2 w 17"/>
                <a:gd name="T1" fmla="*/ 6 h 8"/>
                <a:gd name="T2" fmla="*/ 14 w 17"/>
                <a:gd name="T3" fmla="*/ 5 h 8"/>
                <a:gd name="T4" fmla="*/ 16 w 17"/>
                <a:gd name="T5" fmla="*/ 0 h 8"/>
                <a:gd name="T6" fmla="*/ 6 w 17"/>
                <a:gd name="T7" fmla="*/ 3 h 8"/>
                <a:gd name="T8" fmla="*/ 2 w 17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8">
                  <a:moveTo>
                    <a:pt x="2" y="6"/>
                  </a:moveTo>
                  <a:cubicBezTo>
                    <a:pt x="0" y="8"/>
                    <a:pt x="11" y="6"/>
                    <a:pt x="14" y="5"/>
                  </a:cubicBezTo>
                  <a:cubicBezTo>
                    <a:pt x="17" y="5"/>
                    <a:pt x="17" y="0"/>
                    <a:pt x="16" y="0"/>
                  </a:cubicBezTo>
                  <a:cubicBezTo>
                    <a:pt x="14" y="1"/>
                    <a:pt x="9" y="3"/>
                    <a:pt x="6" y="3"/>
                  </a:cubicBezTo>
                  <a:cubicBezTo>
                    <a:pt x="4" y="2"/>
                    <a:pt x="4" y="3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2" name="Freeform 101"/>
            <p:cNvSpPr/>
            <p:nvPr/>
          </p:nvSpPr>
          <p:spPr bwMode="auto">
            <a:xfrm>
              <a:off x="3971" y="551"/>
              <a:ext cx="16" cy="11"/>
            </a:xfrm>
            <a:custGeom>
              <a:avLst/>
              <a:gdLst>
                <a:gd name="T0" fmla="*/ 10 w 13"/>
                <a:gd name="T1" fmla="*/ 7 h 9"/>
                <a:gd name="T2" fmla="*/ 13 w 13"/>
                <a:gd name="T3" fmla="*/ 1 h 9"/>
                <a:gd name="T4" fmla="*/ 9 w 13"/>
                <a:gd name="T5" fmla="*/ 4 h 9"/>
                <a:gd name="T6" fmla="*/ 2 w 13"/>
                <a:gd name="T7" fmla="*/ 7 h 9"/>
                <a:gd name="T8" fmla="*/ 10 w 13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10" y="7"/>
                  </a:moveTo>
                  <a:cubicBezTo>
                    <a:pt x="13" y="7"/>
                    <a:pt x="13" y="3"/>
                    <a:pt x="13" y="1"/>
                  </a:cubicBezTo>
                  <a:cubicBezTo>
                    <a:pt x="12" y="0"/>
                    <a:pt x="11" y="2"/>
                    <a:pt x="9" y="4"/>
                  </a:cubicBezTo>
                  <a:cubicBezTo>
                    <a:pt x="6" y="6"/>
                    <a:pt x="4" y="5"/>
                    <a:pt x="2" y="7"/>
                  </a:cubicBezTo>
                  <a:cubicBezTo>
                    <a:pt x="0" y="9"/>
                    <a:pt x="9" y="7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3" name="Freeform 102"/>
            <p:cNvSpPr/>
            <p:nvPr/>
          </p:nvSpPr>
          <p:spPr bwMode="auto">
            <a:xfrm>
              <a:off x="3496" y="780"/>
              <a:ext cx="18" cy="20"/>
            </a:xfrm>
            <a:custGeom>
              <a:avLst/>
              <a:gdLst>
                <a:gd name="T0" fmla="*/ 6 w 15"/>
                <a:gd name="T1" fmla="*/ 15 h 16"/>
                <a:gd name="T2" fmla="*/ 15 w 15"/>
                <a:gd name="T3" fmla="*/ 6 h 16"/>
                <a:gd name="T4" fmla="*/ 9 w 15"/>
                <a:gd name="T5" fmla="*/ 1 h 16"/>
                <a:gd name="T6" fmla="*/ 1 w 15"/>
                <a:gd name="T7" fmla="*/ 3 h 16"/>
                <a:gd name="T8" fmla="*/ 6 w 15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6" y="15"/>
                  </a:moveTo>
                  <a:cubicBezTo>
                    <a:pt x="9" y="15"/>
                    <a:pt x="15" y="8"/>
                    <a:pt x="15" y="6"/>
                  </a:cubicBezTo>
                  <a:cubicBezTo>
                    <a:pt x="15" y="5"/>
                    <a:pt x="11" y="2"/>
                    <a:pt x="9" y="1"/>
                  </a:cubicBezTo>
                  <a:cubicBezTo>
                    <a:pt x="7" y="0"/>
                    <a:pt x="1" y="0"/>
                    <a:pt x="1" y="3"/>
                  </a:cubicBezTo>
                  <a:cubicBezTo>
                    <a:pt x="1" y="5"/>
                    <a:pt x="0" y="16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4" name="Freeform 103"/>
            <p:cNvSpPr/>
            <p:nvPr/>
          </p:nvSpPr>
          <p:spPr bwMode="auto">
            <a:xfrm>
              <a:off x="3605" y="752"/>
              <a:ext cx="21" cy="22"/>
            </a:xfrm>
            <a:custGeom>
              <a:avLst/>
              <a:gdLst>
                <a:gd name="T0" fmla="*/ 11 w 17"/>
                <a:gd name="T1" fmla="*/ 8 h 18"/>
                <a:gd name="T2" fmla="*/ 5 w 17"/>
                <a:gd name="T3" fmla="*/ 2 h 18"/>
                <a:gd name="T4" fmla="*/ 1 w 17"/>
                <a:gd name="T5" fmla="*/ 7 h 18"/>
                <a:gd name="T6" fmla="*/ 7 w 17"/>
                <a:gd name="T7" fmla="*/ 15 h 18"/>
                <a:gd name="T8" fmla="*/ 12 w 17"/>
                <a:gd name="T9" fmla="*/ 18 h 18"/>
                <a:gd name="T10" fmla="*/ 16 w 17"/>
                <a:gd name="T11" fmla="*/ 14 h 18"/>
                <a:gd name="T12" fmla="*/ 11 w 17"/>
                <a:gd name="T13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8">
                  <a:moveTo>
                    <a:pt x="11" y="8"/>
                  </a:moveTo>
                  <a:cubicBezTo>
                    <a:pt x="8" y="6"/>
                    <a:pt x="7" y="4"/>
                    <a:pt x="5" y="2"/>
                  </a:cubicBezTo>
                  <a:cubicBezTo>
                    <a:pt x="4" y="0"/>
                    <a:pt x="2" y="5"/>
                    <a:pt x="1" y="7"/>
                  </a:cubicBezTo>
                  <a:cubicBezTo>
                    <a:pt x="0" y="9"/>
                    <a:pt x="4" y="14"/>
                    <a:pt x="7" y="15"/>
                  </a:cubicBezTo>
                  <a:cubicBezTo>
                    <a:pt x="10" y="15"/>
                    <a:pt x="9" y="18"/>
                    <a:pt x="12" y="18"/>
                  </a:cubicBezTo>
                  <a:cubicBezTo>
                    <a:pt x="17" y="18"/>
                    <a:pt x="17" y="16"/>
                    <a:pt x="16" y="14"/>
                  </a:cubicBezTo>
                  <a:cubicBezTo>
                    <a:pt x="16" y="12"/>
                    <a:pt x="14" y="10"/>
                    <a:pt x="1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5" name="Freeform 104"/>
            <p:cNvSpPr/>
            <p:nvPr/>
          </p:nvSpPr>
          <p:spPr bwMode="auto">
            <a:xfrm>
              <a:off x="3726" y="667"/>
              <a:ext cx="18" cy="20"/>
            </a:xfrm>
            <a:custGeom>
              <a:avLst/>
              <a:gdLst>
                <a:gd name="T0" fmla="*/ 3 w 15"/>
                <a:gd name="T1" fmla="*/ 12 h 16"/>
                <a:gd name="T2" fmla="*/ 8 w 15"/>
                <a:gd name="T3" fmla="*/ 13 h 16"/>
                <a:gd name="T4" fmla="*/ 13 w 15"/>
                <a:gd name="T5" fmla="*/ 6 h 16"/>
                <a:gd name="T6" fmla="*/ 9 w 15"/>
                <a:gd name="T7" fmla="*/ 1 h 16"/>
                <a:gd name="T8" fmla="*/ 1 w 15"/>
                <a:gd name="T9" fmla="*/ 4 h 16"/>
                <a:gd name="T10" fmla="*/ 1 w 15"/>
                <a:gd name="T11" fmla="*/ 14 h 16"/>
                <a:gd name="T12" fmla="*/ 3 w 15"/>
                <a:gd name="T13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6">
                  <a:moveTo>
                    <a:pt x="3" y="12"/>
                  </a:moveTo>
                  <a:cubicBezTo>
                    <a:pt x="5" y="10"/>
                    <a:pt x="6" y="13"/>
                    <a:pt x="8" y="13"/>
                  </a:cubicBezTo>
                  <a:cubicBezTo>
                    <a:pt x="15" y="13"/>
                    <a:pt x="15" y="8"/>
                    <a:pt x="13" y="6"/>
                  </a:cubicBezTo>
                  <a:cubicBezTo>
                    <a:pt x="12" y="4"/>
                    <a:pt x="11" y="3"/>
                    <a:pt x="9" y="1"/>
                  </a:cubicBezTo>
                  <a:cubicBezTo>
                    <a:pt x="7" y="0"/>
                    <a:pt x="3" y="2"/>
                    <a:pt x="1" y="4"/>
                  </a:cubicBezTo>
                  <a:cubicBezTo>
                    <a:pt x="0" y="5"/>
                    <a:pt x="0" y="12"/>
                    <a:pt x="1" y="14"/>
                  </a:cubicBezTo>
                  <a:cubicBezTo>
                    <a:pt x="2" y="16"/>
                    <a:pt x="2" y="14"/>
                    <a:pt x="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6" name="Freeform 105"/>
            <p:cNvSpPr/>
            <p:nvPr/>
          </p:nvSpPr>
          <p:spPr bwMode="auto">
            <a:xfrm>
              <a:off x="3769" y="675"/>
              <a:ext cx="8" cy="9"/>
            </a:xfrm>
            <a:custGeom>
              <a:avLst/>
              <a:gdLst>
                <a:gd name="T0" fmla="*/ 4 w 7"/>
                <a:gd name="T1" fmla="*/ 7 h 8"/>
                <a:gd name="T2" fmla="*/ 6 w 7"/>
                <a:gd name="T3" fmla="*/ 2 h 8"/>
                <a:gd name="T4" fmla="*/ 2 w 7"/>
                <a:gd name="T5" fmla="*/ 2 h 8"/>
                <a:gd name="T6" fmla="*/ 4 w 7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8">
                  <a:moveTo>
                    <a:pt x="4" y="7"/>
                  </a:moveTo>
                  <a:cubicBezTo>
                    <a:pt x="6" y="7"/>
                    <a:pt x="7" y="3"/>
                    <a:pt x="6" y="2"/>
                  </a:cubicBezTo>
                  <a:cubicBezTo>
                    <a:pt x="5" y="0"/>
                    <a:pt x="4" y="0"/>
                    <a:pt x="2" y="2"/>
                  </a:cubicBezTo>
                  <a:cubicBezTo>
                    <a:pt x="0" y="4"/>
                    <a:pt x="2" y="8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7" name="Freeform 106"/>
            <p:cNvSpPr/>
            <p:nvPr/>
          </p:nvSpPr>
          <p:spPr bwMode="auto">
            <a:xfrm>
              <a:off x="3803" y="682"/>
              <a:ext cx="14" cy="9"/>
            </a:xfrm>
            <a:custGeom>
              <a:avLst/>
              <a:gdLst>
                <a:gd name="T0" fmla="*/ 6 w 11"/>
                <a:gd name="T1" fmla="*/ 6 h 7"/>
                <a:gd name="T2" fmla="*/ 4 w 11"/>
                <a:gd name="T3" fmla="*/ 0 h 7"/>
                <a:gd name="T4" fmla="*/ 1 w 11"/>
                <a:gd name="T5" fmla="*/ 4 h 7"/>
                <a:gd name="T6" fmla="*/ 6 w 11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7">
                  <a:moveTo>
                    <a:pt x="6" y="6"/>
                  </a:moveTo>
                  <a:cubicBezTo>
                    <a:pt x="11" y="6"/>
                    <a:pt x="6" y="0"/>
                    <a:pt x="4" y="0"/>
                  </a:cubicBezTo>
                  <a:cubicBezTo>
                    <a:pt x="2" y="0"/>
                    <a:pt x="0" y="2"/>
                    <a:pt x="1" y="4"/>
                  </a:cubicBezTo>
                  <a:cubicBezTo>
                    <a:pt x="1" y="7"/>
                    <a:pt x="4" y="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8" name="Freeform 107"/>
            <p:cNvSpPr/>
            <p:nvPr/>
          </p:nvSpPr>
          <p:spPr bwMode="auto">
            <a:xfrm>
              <a:off x="3815" y="670"/>
              <a:ext cx="13" cy="11"/>
            </a:xfrm>
            <a:custGeom>
              <a:avLst/>
              <a:gdLst>
                <a:gd name="T0" fmla="*/ 5 w 10"/>
                <a:gd name="T1" fmla="*/ 9 h 9"/>
                <a:gd name="T2" fmla="*/ 6 w 10"/>
                <a:gd name="T3" fmla="*/ 1 h 9"/>
                <a:gd name="T4" fmla="*/ 1 w 10"/>
                <a:gd name="T5" fmla="*/ 6 h 9"/>
                <a:gd name="T6" fmla="*/ 5 w 10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5" y="9"/>
                  </a:moveTo>
                  <a:cubicBezTo>
                    <a:pt x="10" y="9"/>
                    <a:pt x="7" y="2"/>
                    <a:pt x="6" y="1"/>
                  </a:cubicBezTo>
                  <a:cubicBezTo>
                    <a:pt x="6" y="0"/>
                    <a:pt x="3" y="4"/>
                    <a:pt x="1" y="6"/>
                  </a:cubicBezTo>
                  <a:cubicBezTo>
                    <a:pt x="0" y="8"/>
                    <a:pt x="4" y="9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9" name="Freeform 108"/>
            <p:cNvSpPr/>
            <p:nvPr/>
          </p:nvSpPr>
          <p:spPr bwMode="auto">
            <a:xfrm>
              <a:off x="4158" y="635"/>
              <a:ext cx="18" cy="11"/>
            </a:xfrm>
            <a:custGeom>
              <a:avLst/>
              <a:gdLst>
                <a:gd name="T0" fmla="*/ 3 w 15"/>
                <a:gd name="T1" fmla="*/ 1 h 9"/>
                <a:gd name="T2" fmla="*/ 0 w 15"/>
                <a:gd name="T3" fmla="*/ 6 h 9"/>
                <a:gd name="T4" fmla="*/ 12 w 15"/>
                <a:gd name="T5" fmla="*/ 8 h 9"/>
                <a:gd name="T6" fmla="*/ 11 w 15"/>
                <a:gd name="T7" fmla="*/ 2 h 9"/>
                <a:gd name="T8" fmla="*/ 3 w 15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3" y="1"/>
                  </a:moveTo>
                  <a:cubicBezTo>
                    <a:pt x="1" y="1"/>
                    <a:pt x="0" y="4"/>
                    <a:pt x="0" y="6"/>
                  </a:cubicBezTo>
                  <a:cubicBezTo>
                    <a:pt x="0" y="9"/>
                    <a:pt x="10" y="8"/>
                    <a:pt x="12" y="8"/>
                  </a:cubicBezTo>
                  <a:cubicBezTo>
                    <a:pt x="15" y="8"/>
                    <a:pt x="12" y="4"/>
                    <a:pt x="11" y="2"/>
                  </a:cubicBezTo>
                  <a:cubicBezTo>
                    <a:pt x="10" y="0"/>
                    <a:pt x="5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0" name="Freeform 109"/>
            <p:cNvSpPr/>
            <p:nvPr/>
          </p:nvSpPr>
          <p:spPr bwMode="auto">
            <a:xfrm>
              <a:off x="4463" y="661"/>
              <a:ext cx="41" cy="22"/>
            </a:xfrm>
            <a:custGeom>
              <a:avLst/>
              <a:gdLst>
                <a:gd name="T0" fmla="*/ 6 w 34"/>
                <a:gd name="T1" fmla="*/ 13 h 18"/>
                <a:gd name="T2" fmla="*/ 31 w 34"/>
                <a:gd name="T3" fmla="*/ 17 h 18"/>
                <a:gd name="T4" fmla="*/ 24 w 34"/>
                <a:gd name="T5" fmla="*/ 4 h 18"/>
                <a:gd name="T6" fmla="*/ 14 w 34"/>
                <a:gd name="T7" fmla="*/ 1 h 18"/>
                <a:gd name="T8" fmla="*/ 8 w 34"/>
                <a:gd name="T9" fmla="*/ 1 h 18"/>
                <a:gd name="T10" fmla="*/ 6 w 34"/>
                <a:gd name="T11" fmla="*/ 7 h 18"/>
                <a:gd name="T12" fmla="*/ 1 w 34"/>
                <a:gd name="T13" fmla="*/ 13 h 18"/>
                <a:gd name="T14" fmla="*/ 6 w 34"/>
                <a:gd name="T1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18">
                  <a:moveTo>
                    <a:pt x="6" y="13"/>
                  </a:moveTo>
                  <a:cubicBezTo>
                    <a:pt x="9" y="13"/>
                    <a:pt x="26" y="16"/>
                    <a:pt x="31" y="17"/>
                  </a:cubicBezTo>
                  <a:cubicBezTo>
                    <a:pt x="34" y="18"/>
                    <a:pt x="28" y="7"/>
                    <a:pt x="24" y="4"/>
                  </a:cubicBezTo>
                  <a:cubicBezTo>
                    <a:pt x="21" y="1"/>
                    <a:pt x="17" y="1"/>
                    <a:pt x="14" y="1"/>
                  </a:cubicBezTo>
                  <a:cubicBezTo>
                    <a:pt x="11" y="0"/>
                    <a:pt x="9" y="1"/>
                    <a:pt x="8" y="1"/>
                  </a:cubicBezTo>
                  <a:cubicBezTo>
                    <a:pt x="6" y="1"/>
                    <a:pt x="5" y="5"/>
                    <a:pt x="6" y="7"/>
                  </a:cubicBezTo>
                  <a:cubicBezTo>
                    <a:pt x="6" y="9"/>
                    <a:pt x="2" y="11"/>
                    <a:pt x="1" y="13"/>
                  </a:cubicBezTo>
                  <a:cubicBezTo>
                    <a:pt x="0" y="15"/>
                    <a:pt x="4" y="13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1" name="Freeform 110"/>
            <p:cNvSpPr/>
            <p:nvPr/>
          </p:nvSpPr>
          <p:spPr bwMode="auto">
            <a:xfrm>
              <a:off x="4457" y="651"/>
              <a:ext cx="12" cy="13"/>
            </a:xfrm>
            <a:custGeom>
              <a:avLst/>
              <a:gdLst>
                <a:gd name="T0" fmla="*/ 10 w 10"/>
                <a:gd name="T1" fmla="*/ 2 h 10"/>
                <a:gd name="T2" fmla="*/ 5 w 10"/>
                <a:gd name="T3" fmla="*/ 0 h 10"/>
                <a:gd name="T4" fmla="*/ 4 w 10"/>
                <a:gd name="T5" fmla="*/ 8 h 10"/>
                <a:gd name="T6" fmla="*/ 10 w 10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0">
                  <a:moveTo>
                    <a:pt x="10" y="2"/>
                  </a:moveTo>
                  <a:cubicBezTo>
                    <a:pt x="10" y="1"/>
                    <a:pt x="7" y="0"/>
                    <a:pt x="5" y="0"/>
                  </a:cubicBezTo>
                  <a:cubicBezTo>
                    <a:pt x="3" y="0"/>
                    <a:pt x="0" y="6"/>
                    <a:pt x="4" y="8"/>
                  </a:cubicBezTo>
                  <a:cubicBezTo>
                    <a:pt x="9" y="10"/>
                    <a:pt x="10" y="3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2" name="Freeform 111"/>
            <p:cNvSpPr/>
            <p:nvPr/>
          </p:nvSpPr>
          <p:spPr bwMode="auto">
            <a:xfrm>
              <a:off x="4413" y="588"/>
              <a:ext cx="93" cy="50"/>
            </a:xfrm>
            <a:custGeom>
              <a:avLst/>
              <a:gdLst>
                <a:gd name="T0" fmla="*/ 16 w 76"/>
                <a:gd name="T1" fmla="*/ 37 h 41"/>
                <a:gd name="T2" fmla="*/ 25 w 76"/>
                <a:gd name="T3" fmla="*/ 41 h 41"/>
                <a:gd name="T4" fmla="*/ 28 w 76"/>
                <a:gd name="T5" fmla="*/ 36 h 41"/>
                <a:gd name="T6" fmla="*/ 29 w 76"/>
                <a:gd name="T7" fmla="*/ 32 h 41"/>
                <a:gd name="T8" fmla="*/ 34 w 76"/>
                <a:gd name="T9" fmla="*/ 35 h 41"/>
                <a:gd name="T10" fmla="*/ 46 w 76"/>
                <a:gd name="T11" fmla="*/ 33 h 41"/>
                <a:gd name="T12" fmla="*/ 49 w 76"/>
                <a:gd name="T13" fmla="*/ 33 h 41"/>
                <a:gd name="T14" fmla="*/ 53 w 76"/>
                <a:gd name="T15" fmla="*/ 36 h 41"/>
                <a:gd name="T16" fmla="*/ 63 w 76"/>
                <a:gd name="T17" fmla="*/ 35 h 41"/>
                <a:gd name="T18" fmla="*/ 58 w 76"/>
                <a:gd name="T19" fmla="*/ 32 h 41"/>
                <a:gd name="T20" fmla="*/ 47 w 76"/>
                <a:gd name="T21" fmla="*/ 21 h 41"/>
                <a:gd name="T22" fmla="*/ 46 w 76"/>
                <a:gd name="T23" fmla="*/ 16 h 41"/>
                <a:gd name="T24" fmla="*/ 53 w 76"/>
                <a:gd name="T25" fmla="*/ 15 h 41"/>
                <a:gd name="T26" fmla="*/ 51 w 76"/>
                <a:gd name="T27" fmla="*/ 20 h 41"/>
                <a:gd name="T28" fmla="*/ 57 w 76"/>
                <a:gd name="T29" fmla="*/ 29 h 41"/>
                <a:gd name="T30" fmla="*/ 66 w 76"/>
                <a:gd name="T31" fmla="*/ 32 h 41"/>
                <a:gd name="T32" fmla="*/ 72 w 76"/>
                <a:gd name="T33" fmla="*/ 28 h 41"/>
                <a:gd name="T34" fmla="*/ 70 w 76"/>
                <a:gd name="T35" fmla="*/ 21 h 41"/>
                <a:gd name="T36" fmla="*/ 75 w 76"/>
                <a:gd name="T37" fmla="*/ 18 h 41"/>
                <a:gd name="T38" fmla="*/ 63 w 76"/>
                <a:gd name="T39" fmla="*/ 12 h 41"/>
                <a:gd name="T40" fmla="*/ 52 w 76"/>
                <a:gd name="T41" fmla="*/ 11 h 41"/>
                <a:gd name="T42" fmla="*/ 43 w 76"/>
                <a:gd name="T43" fmla="*/ 6 h 41"/>
                <a:gd name="T44" fmla="*/ 37 w 76"/>
                <a:gd name="T45" fmla="*/ 2 h 41"/>
                <a:gd name="T46" fmla="*/ 36 w 76"/>
                <a:gd name="T47" fmla="*/ 5 h 41"/>
                <a:gd name="T48" fmla="*/ 36 w 76"/>
                <a:gd name="T49" fmla="*/ 12 h 41"/>
                <a:gd name="T50" fmla="*/ 35 w 76"/>
                <a:gd name="T51" fmla="*/ 16 h 41"/>
                <a:gd name="T52" fmla="*/ 32 w 76"/>
                <a:gd name="T53" fmla="*/ 12 h 41"/>
                <a:gd name="T54" fmla="*/ 27 w 76"/>
                <a:gd name="T55" fmla="*/ 11 h 41"/>
                <a:gd name="T56" fmla="*/ 23 w 76"/>
                <a:gd name="T57" fmla="*/ 8 h 41"/>
                <a:gd name="T58" fmla="*/ 17 w 76"/>
                <a:gd name="T59" fmla="*/ 3 h 41"/>
                <a:gd name="T60" fmla="*/ 11 w 76"/>
                <a:gd name="T61" fmla="*/ 3 h 41"/>
                <a:gd name="T62" fmla="*/ 3 w 76"/>
                <a:gd name="T63" fmla="*/ 7 h 41"/>
                <a:gd name="T64" fmla="*/ 4 w 76"/>
                <a:gd name="T65" fmla="*/ 12 h 41"/>
                <a:gd name="T66" fmla="*/ 3 w 76"/>
                <a:gd name="T67" fmla="*/ 14 h 41"/>
                <a:gd name="T68" fmla="*/ 6 w 76"/>
                <a:gd name="T69" fmla="*/ 23 h 41"/>
                <a:gd name="T70" fmla="*/ 2 w 76"/>
                <a:gd name="T71" fmla="*/ 23 h 41"/>
                <a:gd name="T72" fmla="*/ 8 w 76"/>
                <a:gd name="T73" fmla="*/ 30 h 41"/>
                <a:gd name="T74" fmla="*/ 16 w 76"/>
                <a:gd name="T75" fmla="*/ 3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6" h="41">
                  <a:moveTo>
                    <a:pt x="16" y="37"/>
                  </a:moveTo>
                  <a:cubicBezTo>
                    <a:pt x="18" y="40"/>
                    <a:pt x="21" y="41"/>
                    <a:pt x="25" y="41"/>
                  </a:cubicBezTo>
                  <a:cubicBezTo>
                    <a:pt x="29" y="41"/>
                    <a:pt x="28" y="39"/>
                    <a:pt x="28" y="36"/>
                  </a:cubicBezTo>
                  <a:cubicBezTo>
                    <a:pt x="27" y="34"/>
                    <a:pt x="27" y="33"/>
                    <a:pt x="29" y="32"/>
                  </a:cubicBezTo>
                  <a:cubicBezTo>
                    <a:pt x="30" y="32"/>
                    <a:pt x="31" y="34"/>
                    <a:pt x="34" y="35"/>
                  </a:cubicBezTo>
                  <a:cubicBezTo>
                    <a:pt x="36" y="35"/>
                    <a:pt x="43" y="35"/>
                    <a:pt x="46" y="33"/>
                  </a:cubicBezTo>
                  <a:cubicBezTo>
                    <a:pt x="50" y="32"/>
                    <a:pt x="49" y="32"/>
                    <a:pt x="49" y="33"/>
                  </a:cubicBezTo>
                  <a:cubicBezTo>
                    <a:pt x="49" y="34"/>
                    <a:pt x="51" y="36"/>
                    <a:pt x="53" y="36"/>
                  </a:cubicBezTo>
                  <a:cubicBezTo>
                    <a:pt x="55" y="35"/>
                    <a:pt x="62" y="35"/>
                    <a:pt x="63" y="35"/>
                  </a:cubicBezTo>
                  <a:cubicBezTo>
                    <a:pt x="64" y="34"/>
                    <a:pt x="63" y="34"/>
                    <a:pt x="58" y="32"/>
                  </a:cubicBezTo>
                  <a:cubicBezTo>
                    <a:pt x="52" y="30"/>
                    <a:pt x="48" y="22"/>
                    <a:pt x="47" y="21"/>
                  </a:cubicBezTo>
                  <a:cubicBezTo>
                    <a:pt x="46" y="20"/>
                    <a:pt x="45" y="16"/>
                    <a:pt x="46" y="16"/>
                  </a:cubicBezTo>
                  <a:cubicBezTo>
                    <a:pt x="47" y="15"/>
                    <a:pt x="51" y="14"/>
                    <a:pt x="53" y="15"/>
                  </a:cubicBezTo>
                  <a:cubicBezTo>
                    <a:pt x="54" y="16"/>
                    <a:pt x="52" y="19"/>
                    <a:pt x="51" y="20"/>
                  </a:cubicBezTo>
                  <a:cubicBezTo>
                    <a:pt x="51" y="22"/>
                    <a:pt x="55" y="28"/>
                    <a:pt x="57" y="29"/>
                  </a:cubicBezTo>
                  <a:cubicBezTo>
                    <a:pt x="60" y="31"/>
                    <a:pt x="64" y="31"/>
                    <a:pt x="66" y="32"/>
                  </a:cubicBezTo>
                  <a:cubicBezTo>
                    <a:pt x="68" y="33"/>
                    <a:pt x="70" y="29"/>
                    <a:pt x="72" y="28"/>
                  </a:cubicBezTo>
                  <a:cubicBezTo>
                    <a:pt x="73" y="26"/>
                    <a:pt x="71" y="22"/>
                    <a:pt x="70" y="21"/>
                  </a:cubicBezTo>
                  <a:cubicBezTo>
                    <a:pt x="70" y="20"/>
                    <a:pt x="73" y="19"/>
                    <a:pt x="75" y="18"/>
                  </a:cubicBezTo>
                  <a:cubicBezTo>
                    <a:pt x="76" y="18"/>
                    <a:pt x="66" y="14"/>
                    <a:pt x="63" y="12"/>
                  </a:cubicBezTo>
                  <a:cubicBezTo>
                    <a:pt x="59" y="10"/>
                    <a:pt x="55" y="11"/>
                    <a:pt x="52" y="11"/>
                  </a:cubicBezTo>
                  <a:cubicBezTo>
                    <a:pt x="49" y="11"/>
                    <a:pt x="47" y="8"/>
                    <a:pt x="43" y="6"/>
                  </a:cubicBezTo>
                  <a:cubicBezTo>
                    <a:pt x="40" y="4"/>
                    <a:pt x="39" y="3"/>
                    <a:pt x="37" y="2"/>
                  </a:cubicBezTo>
                  <a:cubicBezTo>
                    <a:pt x="34" y="1"/>
                    <a:pt x="38" y="4"/>
                    <a:pt x="36" y="5"/>
                  </a:cubicBezTo>
                  <a:cubicBezTo>
                    <a:pt x="34" y="6"/>
                    <a:pt x="35" y="9"/>
                    <a:pt x="36" y="12"/>
                  </a:cubicBezTo>
                  <a:cubicBezTo>
                    <a:pt x="36" y="15"/>
                    <a:pt x="37" y="15"/>
                    <a:pt x="35" y="16"/>
                  </a:cubicBezTo>
                  <a:cubicBezTo>
                    <a:pt x="33" y="16"/>
                    <a:pt x="32" y="13"/>
                    <a:pt x="32" y="12"/>
                  </a:cubicBezTo>
                  <a:cubicBezTo>
                    <a:pt x="31" y="10"/>
                    <a:pt x="30" y="11"/>
                    <a:pt x="27" y="11"/>
                  </a:cubicBezTo>
                  <a:cubicBezTo>
                    <a:pt x="25" y="12"/>
                    <a:pt x="24" y="9"/>
                    <a:pt x="23" y="8"/>
                  </a:cubicBezTo>
                  <a:cubicBezTo>
                    <a:pt x="23" y="7"/>
                    <a:pt x="20" y="5"/>
                    <a:pt x="17" y="3"/>
                  </a:cubicBezTo>
                  <a:cubicBezTo>
                    <a:pt x="14" y="0"/>
                    <a:pt x="13" y="1"/>
                    <a:pt x="11" y="3"/>
                  </a:cubicBezTo>
                  <a:cubicBezTo>
                    <a:pt x="9" y="4"/>
                    <a:pt x="4" y="6"/>
                    <a:pt x="3" y="7"/>
                  </a:cubicBezTo>
                  <a:cubicBezTo>
                    <a:pt x="2" y="8"/>
                    <a:pt x="4" y="10"/>
                    <a:pt x="4" y="12"/>
                  </a:cubicBezTo>
                  <a:cubicBezTo>
                    <a:pt x="5" y="15"/>
                    <a:pt x="4" y="12"/>
                    <a:pt x="3" y="14"/>
                  </a:cubicBezTo>
                  <a:cubicBezTo>
                    <a:pt x="1" y="15"/>
                    <a:pt x="6" y="21"/>
                    <a:pt x="6" y="23"/>
                  </a:cubicBezTo>
                  <a:cubicBezTo>
                    <a:pt x="7" y="24"/>
                    <a:pt x="4" y="22"/>
                    <a:pt x="2" y="23"/>
                  </a:cubicBezTo>
                  <a:cubicBezTo>
                    <a:pt x="0" y="24"/>
                    <a:pt x="4" y="28"/>
                    <a:pt x="8" y="30"/>
                  </a:cubicBezTo>
                  <a:cubicBezTo>
                    <a:pt x="11" y="33"/>
                    <a:pt x="14" y="34"/>
                    <a:pt x="1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3" name="Freeform 112"/>
            <p:cNvSpPr/>
            <p:nvPr/>
          </p:nvSpPr>
          <p:spPr bwMode="auto">
            <a:xfrm>
              <a:off x="4513" y="612"/>
              <a:ext cx="53" cy="26"/>
            </a:xfrm>
            <a:custGeom>
              <a:avLst/>
              <a:gdLst>
                <a:gd name="T0" fmla="*/ 13 w 43"/>
                <a:gd name="T1" fmla="*/ 12 h 21"/>
                <a:gd name="T2" fmla="*/ 24 w 43"/>
                <a:gd name="T3" fmla="*/ 17 h 21"/>
                <a:gd name="T4" fmla="*/ 30 w 43"/>
                <a:gd name="T5" fmla="*/ 20 h 21"/>
                <a:gd name="T6" fmla="*/ 32 w 43"/>
                <a:gd name="T7" fmla="*/ 18 h 21"/>
                <a:gd name="T8" fmla="*/ 37 w 43"/>
                <a:gd name="T9" fmla="*/ 20 h 21"/>
                <a:gd name="T10" fmla="*/ 42 w 43"/>
                <a:gd name="T11" fmla="*/ 13 h 21"/>
                <a:gd name="T12" fmla="*/ 39 w 43"/>
                <a:gd name="T13" fmla="*/ 10 h 21"/>
                <a:gd name="T14" fmla="*/ 28 w 43"/>
                <a:gd name="T15" fmla="*/ 6 h 21"/>
                <a:gd name="T16" fmla="*/ 22 w 43"/>
                <a:gd name="T17" fmla="*/ 7 h 21"/>
                <a:gd name="T18" fmla="*/ 21 w 43"/>
                <a:gd name="T19" fmla="*/ 4 h 21"/>
                <a:gd name="T20" fmla="*/ 16 w 43"/>
                <a:gd name="T21" fmla="*/ 3 h 21"/>
                <a:gd name="T22" fmla="*/ 8 w 43"/>
                <a:gd name="T23" fmla="*/ 3 h 21"/>
                <a:gd name="T24" fmla="*/ 1 w 43"/>
                <a:gd name="T25" fmla="*/ 0 h 21"/>
                <a:gd name="T26" fmla="*/ 7 w 43"/>
                <a:gd name="T27" fmla="*/ 6 h 21"/>
                <a:gd name="T28" fmla="*/ 13 w 43"/>
                <a:gd name="T29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" h="21">
                  <a:moveTo>
                    <a:pt x="13" y="12"/>
                  </a:moveTo>
                  <a:cubicBezTo>
                    <a:pt x="15" y="12"/>
                    <a:pt x="21" y="17"/>
                    <a:pt x="24" y="17"/>
                  </a:cubicBezTo>
                  <a:cubicBezTo>
                    <a:pt x="28" y="18"/>
                    <a:pt x="28" y="20"/>
                    <a:pt x="30" y="20"/>
                  </a:cubicBezTo>
                  <a:cubicBezTo>
                    <a:pt x="32" y="21"/>
                    <a:pt x="31" y="19"/>
                    <a:pt x="32" y="18"/>
                  </a:cubicBezTo>
                  <a:cubicBezTo>
                    <a:pt x="33" y="18"/>
                    <a:pt x="34" y="20"/>
                    <a:pt x="37" y="20"/>
                  </a:cubicBezTo>
                  <a:cubicBezTo>
                    <a:pt x="39" y="19"/>
                    <a:pt x="42" y="15"/>
                    <a:pt x="42" y="13"/>
                  </a:cubicBezTo>
                  <a:cubicBezTo>
                    <a:pt x="43" y="12"/>
                    <a:pt x="41" y="10"/>
                    <a:pt x="39" y="10"/>
                  </a:cubicBezTo>
                  <a:cubicBezTo>
                    <a:pt x="37" y="10"/>
                    <a:pt x="34" y="8"/>
                    <a:pt x="28" y="6"/>
                  </a:cubicBezTo>
                  <a:cubicBezTo>
                    <a:pt x="23" y="4"/>
                    <a:pt x="25" y="7"/>
                    <a:pt x="22" y="7"/>
                  </a:cubicBezTo>
                  <a:cubicBezTo>
                    <a:pt x="19" y="7"/>
                    <a:pt x="20" y="6"/>
                    <a:pt x="21" y="4"/>
                  </a:cubicBezTo>
                  <a:cubicBezTo>
                    <a:pt x="22" y="2"/>
                    <a:pt x="20" y="3"/>
                    <a:pt x="16" y="3"/>
                  </a:cubicBezTo>
                  <a:cubicBezTo>
                    <a:pt x="12" y="3"/>
                    <a:pt x="12" y="3"/>
                    <a:pt x="8" y="3"/>
                  </a:cubicBez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5" y="5"/>
                    <a:pt x="7" y="6"/>
                  </a:cubicBezTo>
                  <a:cubicBezTo>
                    <a:pt x="9" y="8"/>
                    <a:pt x="12" y="12"/>
                    <a:pt x="1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4" name="Freeform 113"/>
            <p:cNvSpPr/>
            <p:nvPr/>
          </p:nvSpPr>
          <p:spPr bwMode="auto">
            <a:xfrm>
              <a:off x="4408" y="651"/>
              <a:ext cx="14" cy="13"/>
            </a:xfrm>
            <a:custGeom>
              <a:avLst/>
              <a:gdLst>
                <a:gd name="T0" fmla="*/ 10 w 12"/>
                <a:gd name="T1" fmla="*/ 10 h 10"/>
                <a:gd name="T2" fmla="*/ 3 w 12"/>
                <a:gd name="T3" fmla="*/ 0 h 10"/>
                <a:gd name="T4" fmla="*/ 10 w 12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0">
                  <a:moveTo>
                    <a:pt x="10" y="10"/>
                  </a:moveTo>
                  <a:cubicBezTo>
                    <a:pt x="12" y="10"/>
                    <a:pt x="5" y="0"/>
                    <a:pt x="3" y="0"/>
                  </a:cubicBezTo>
                  <a:cubicBezTo>
                    <a:pt x="0" y="0"/>
                    <a:pt x="5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5" name="Freeform 114"/>
            <p:cNvSpPr/>
            <p:nvPr/>
          </p:nvSpPr>
          <p:spPr bwMode="auto">
            <a:xfrm>
              <a:off x="4793" y="768"/>
              <a:ext cx="14" cy="13"/>
            </a:xfrm>
            <a:custGeom>
              <a:avLst/>
              <a:gdLst>
                <a:gd name="T0" fmla="*/ 8 w 11"/>
                <a:gd name="T1" fmla="*/ 10 h 11"/>
                <a:gd name="T2" fmla="*/ 11 w 11"/>
                <a:gd name="T3" fmla="*/ 1 h 11"/>
                <a:gd name="T4" fmla="*/ 3 w 11"/>
                <a:gd name="T5" fmla="*/ 1 h 11"/>
                <a:gd name="T6" fmla="*/ 2 w 11"/>
                <a:gd name="T7" fmla="*/ 3 h 11"/>
                <a:gd name="T8" fmla="*/ 8 w 11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8" y="10"/>
                  </a:moveTo>
                  <a:cubicBezTo>
                    <a:pt x="11" y="11"/>
                    <a:pt x="10" y="3"/>
                    <a:pt x="11" y="1"/>
                  </a:cubicBezTo>
                  <a:cubicBezTo>
                    <a:pt x="11" y="0"/>
                    <a:pt x="7" y="1"/>
                    <a:pt x="3" y="1"/>
                  </a:cubicBezTo>
                  <a:cubicBezTo>
                    <a:pt x="0" y="1"/>
                    <a:pt x="0" y="2"/>
                    <a:pt x="2" y="3"/>
                  </a:cubicBezTo>
                  <a:cubicBezTo>
                    <a:pt x="3" y="4"/>
                    <a:pt x="5" y="9"/>
                    <a:pt x="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6" name="Freeform 115"/>
            <p:cNvSpPr/>
            <p:nvPr/>
          </p:nvSpPr>
          <p:spPr bwMode="auto">
            <a:xfrm>
              <a:off x="4901" y="732"/>
              <a:ext cx="37" cy="11"/>
            </a:xfrm>
            <a:custGeom>
              <a:avLst/>
              <a:gdLst>
                <a:gd name="T0" fmla="*/ 8 w 30"/>
                <a:gd name="T1" fmla="*/ 7 h 9"/>
                <a:gd name="T2" fmla="*/ 26 w 30"/>
                <a:gd name="T3" fmla="*/ 8 h 9"/>
                <a:gd name="T4" fmla="*/ 29 w 30"/>
                <a:gd name="T5" fmla="*/ 4 h 9"/>
                <a:gd name="T6" fmla="*/ 18 w 30"/>
                <a:gd name="T7" fmla="*/ 2 h 9"/>
                <a:gd name="T8" fmla="*/ 5 w 30"/>
                <a:gd name="T9" fmla="*/ 2 h 9"/>
                <a:gd name="T10" fmla="*/ 8 w 30"/>
                <a:gd name="T11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9">
                  <a:moveTo>
                    <a:pt x="8" y="7"/>
                  </a:moveTo>
                  <a:cubicBezTo>
                    <a:pt x="13" y="9"/>
                    <a:pt x="23" y="8"/>
                    <a:pt x="26" y="8"/>
                  </a:cubicBezTo>
                  <a:cubicBezTo>
                    <a:pt x="30" y="8"/>
                    <a:pt x="30" y="5"/>
                    <a:pt x="29" y="4"/>
                  </a:cubicBezTo>
                  <a:cubicBezTo>
                    <a:pt x="29" y="2"/>
                    <a:pt x="24" y="4"/>
                    <a:pt x="18" y="2"/>
                  </a:cubicBezTo>
                  <a:cubicBezTo>
                    <a:pt x="11" y="0"/>
                    <a:pt x="9" y="1"/>
                    <a:pt x="5" y="2"/>
                  </a:cubicBezTo>
                  <a:cubicBezTo>
                    <a:pt x="0" y="4"/>
                    <a:pt x="3" y="5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7" name="Freeform 116"/>
            <p:cNvSpPr/>
            <p:nvPr/>
          </p:nvSpPr>
          <p:spPr bwMode="auto">
            <a:xfrm>
              <a:off x="3528" y="667"/>
              <a:ext cx="66" cy="84"/>
            </a:xfrm>
            <a:custGeom>
              <a:avLst/>
              <a:gdLst>
                <a:gd name="T0" fmla="*/ 4 w 54"/>
                <a:gd name="T1" fmla="*/ 47 h 68"/>
                <a:gd name="T2" fmla="*/ 12 w 54"/>
                <a:gd name="T3" fmla="*/ 49 h 68"/>
                <a:gd name="T4" fmla="*/ 14 w 54"/>
                <a:gd name="T5" fmla="*/ 50 h 68"/>
                <a:gd name="T6" fmla="*/ 17 w 54"/>
                <a:gd name="T7" fmla="*/ 50 h 68"/>
                <a:gd name="T8" fmla="*/ 20 w 54"/>
                <a:gd name="T9" fmla="*/ 52 h 68"/>
                <a:gd name="T10" fmla="*/ 20 w 54"/>
                <a:gd name="T11" fmla="*/ 56 h 68"/>
                <a:gd name="T12" fmla="*/ 19 w 54"/>
                <a:gd name="T13" fmla="*/ 61 h 68"/>
                <a:gd name="T14" fmla="*/ 31 w 54"/>
                <a:gd name="T15" fmla="*/ 64 h 68"/>
                <a:gd name="T16" fmla="*/ 36 w 54"/>
                <a:gd name="T17" fmla="*/ 65 h 68"/>
                <a:gd name="T18" fmla="*/ 38 w 54"/>
                <a:gd name="T19" fmla="*/ 64 h 68"/>
                <a:gd name="T20" fmla="*/ 42 w 54"/>
                <a:gd name="T21" fmla="*/ 67 h 68"/>
                <a:gd name="T22" fmla="*/ 45 w 54"/>
                <a:gd name="T23" fmla="*/ 66 h 68"/>
                <a:gd name="T24" fmla="*/ 49 w 54"/>
                <a:gd name="T25" fmla="*/ 67 h 68"/>
                <a:gd name="T26" fmla="*/ 53 w 54"/>
                <a:gd name="T27" fmla="*/ 66 h 68"/>
                <a:gd name="T28" fmla="*/ 52 w 54"/>
                <a:gd name="T29" fmla="*/ 63 h 68"/>
                <a:gd name="T30" fmla="*/ 51 w 54"/>
                <a:gd name="T31" fmla="*/ 61 h 68"/>
                <a:gd name="T32" fmla="*/ 47 w 54"/>
                <a:gd name="T33" fmla="*/ 59 h 68"/>
                <a:gd name="T34" fmla="*/ 42 w 54"/>
                <a:gd name="T35" fmla="*/ 54 h 68"/>
                <a:gd name="T36" fmla="*/ 40 w 54"/>
                <a:gd name="T37" fmla="*/ 50 h 68"/>
                <a:gd name="T38" fmla="*/ 36 w 54"/>
                <a:gd name="T39" fmla="*/ 44 h 68"/>
                <a:gd name="T40" fmla="*/ 34 w 54"/>
                <a:gd name="T41" fmla="*/ 38 h 68"/>
                <a:gd name="T42" fmla="*/ 36 w 54"/>
                <a:gd name="T43" fmla="*/ 33 h 68"/>
                <a:gd name="T44" fmla="*/ 34 w 54"/>
                <a:gd name="T45" fmla="*/ 31 h 68"/>
                <a:gd name="T46" fmla="*/ 33 w 54"/>
                <a:gd name="T47" fmla="*/ 26 h 68"/>
                <a:gd name="T48" fmla="*/ 33 w 54"/>
                <a:gd name="T49" fmla="*/ 23 h 68"/>
                <a:gd name="T50" fmla="*/ 36 w 54"/>
                <a:gd name="T51" fmla="*/ 18 h 68"/>
                <a:gd name="T52" fmla="*/ 35 w 54"/>
                <a:gd name="T53" fmla="*/ 15 h 68"/>
                <a:gd name="T54" fmla="*/ 39 w 54"/>
                <a:gd name="T55" fmla="*/ 15 h 68"/>
                <a:gd name="T56" fmla="*/ 39 w 54"/>
                <a:gd name="T57" fmla="*/ 12 h 68"/>
                <a:gd name="T58" fmla="*/ 42 w 54"/>
                <a:gd name="T59" fmla="*/ 10 h 68"/>
                <a:gd name="T60" fmla="*/ 42 w 54"/>
                <a:gd name="T61" fmla="*/ 5 h 68"/>
                <a:gd name="T62" fmla="*/ 37 w 54"/>
                <a:gd name="T63" fmla="*/ 4 h 68"/>
                <a:gd name="T64" fmla="*/ 32 w 54"/>
                <a:gd name="T65" fmla="*/ 2 h 68"/>
                <a:gd name="T66" fmla="*/ 27 w 54"/>
                <a:gd name="T67" fmla="*/ 0 h 68"/>
                <a:gd name="T68" fmla="*/ 27 w 54"/>
                <a:gd name="T69" fmla="*/ 3 h 68"/>
                <a:gd name="T70" fmla="*/ 20 w 54"/>
                <a:gd name="T71" fmla="*/ 3 h 68"/>
                <a:gd name="T72" fmla="*/ 18 w 54"/>
                <a:gd name="T73" fmla="*/ 10 h 68"/>
                <a:gd name="T74" fmla="*/ 13 w 54"/>
                <a:gd name="T75" fmla="*/ 11 h 68"/>
                <a:gd name="T76" fmla="*/ 12 w 54"/>
                <a:gd name="T77" fmla="*/ 14 h 68"/>
                <a:gd name="T78" fmla="*/ 8 w 54"/>
                <a:gd name="T79" fmla="*/ 15 h 68"/>
                <a:gd name="T80" fmla="*/ 8 w 54"/>
                <a:gd name="T81" fmla="*/ 18 h 68"/>
                <a:gd name="T82" fmla="*/ 13 w 54"/>
                <a:gd name="T83" fmla="*/ 19 h 68"/>
                <a:gd name="T84" fmla="*/ 11 w 54"/>
                <a:gd name="T85" fmla="*/ 22 h 68"/>
                <a:gd name="T86" fmla="*/ 8 w 54"/>
                <a:gd name="T87" fmla="*/ 30 h 68"/>
                <a:gd name="T88" fmla="*/ 10 w 54"/>
                <a:gd name="T89" fmla="*/ 33 h 68"/>
                <a:gd name="T90" fmla="*/ 6 w 54"/>
                <a:gd name="T91" fmla="*/ 32 h 68"/>
                <a:gd name="T92" fmla="*/ 4 w 54"/>
                <a:gd name="T93" fmla="*/ 33 h 68"/>
                <a:gd name="T94" fmla="*/ 2 w 54"/>
                <a:gd name="T95" fmla="*/ 34 h 68"/>
                <a:gd name="T96" fmla="*/ 0 w 54"/>
                <a:gd name="T97" fmla="*/ 42 h 68"/>
                <a:gd name="T98" fmla="*/ 4 w 54"/>
                <a:gd name="T99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4" h="68">
                  <a:moveTo>
                    <a:pt x="4" y="47"/>
                  </a:moveTo>
                  <a:cubicBezTo>
                    <a:pt x="5" y="48"/>
                    <a:pt x="10" y="49"/>
                    <a:pt x="12" y="49"/>
                  </a:cubicBezTo>
                  <a:cubicBezTo>
                    <a:pt x="13" y="49"/>
                    <a:pt x="12" y="49"/>
                    <a:pt x="14" y="50"/>
                  </a:cubicBezTo>
                  <a:cubicBezTo>
                    <a:pt x="15" y="51"/>
                    <a:pt x="16" y="51"/>
                    <a:pt x="17" y="50"/>
                  </a:cubicBezTo>
                  <a:cubicBezTo>
                    <a:pt x="18" y="48"/>
                    <a:pt x="18" y="51"/>
                    <a:pt x="20" y="52"/>
                  </a:cubicBezTo>
                  <a:cubicBezTo>
                    <a:pt x="21" y="53"/>
                    <a:pt x="19" y="55"/>
                    <a:pt x="20" y="56"/>
                  </a:cubicBezTo>
                  <a:cubicBezTo>
                    <a:pt x="22" y="58"/>
                    <a:pt x="19" y="60"/>
                    <a:pt x="19" y="61"/>
                  </a:cubicBezTo>
                  <a:cubicBezTo>
                    <a:pt x="19" y="63"/>
                    <a:pt x="29" y="64"/>
                    <a:pt x="31" y="64"/>
                  </a:cubicBezTo>
                  <a:cubicBezTo>
                    <a:pt x="32" y="64"/>
                    <a:pt x="34" y="65"/>
                    <a:pt x="36" y="65"/>
                  </a:cubicBezTo>
                  <a:cubicBezTo>
                    <a:pt x="37" y="66"/>
                    <a:pt x="37" y="64"/>
                    <a:pt x="38" y="64"/>
                  </a:cubicBezTo>
                  <a:cubicBezTo>
                    <a:pt x="38" y="64"/>
                    <a:pt x="41" y="67"/>
                    <a:pt x="42" y="67"/>
                  </a:cubicBezTo>
                  <a:cubicBezTo>
                    <a:pt x="43" y="68"/>
                    <a:pt x="45" y="66"/>
                    <a:pt x="45" y="66"/>
                  </a:cubicBezTo>
                  <a:cubicBezTo>
                    <a:pt x="45" y="66"/>
                    <a:pt x="48" y="67"/>
                    <a:pt x="49" y="67"/>
                  </a:cubicBezTo>
                  <a:cubicBezTo>
                    <a:pt x="50" y="66"/>
                    <a:pt x="51" y="66"/>
                    <a:pt x="53" y="66"/>
                  </a:cubicBezTo>
                  <a:cubicBezTo>
                    <a:pt x="54" y="65"/>
                    <a:pt x="53" y="62"/>
                    <a:pt x="52" y="63"/>
                  </a:cubicBezTo>
                  <a:cubicBezTo>
                    <a:pt x="52" y="63"/>
                    <a:pt x="51" y="62"/>
                    <a:pt x="51" y="61"/>
                  </a:cubicBezTo>
                  <a:cubicBezTo>
                    <a:pt x="50" y="60"/>
                    <a:pt x="48" y="60"/>
                    <a:pt x="47" y="59"/>
                  </a:cubicBezTo>
                  <a:cubicBezTo>
                    <a:pt x="46" y="57"/>
                    <a:pt x="42" y="55"/>
                    <a:pt x="42" y="54"/>
                  </a:cubicBezTo>
                  <a:cubicBezTo>
                    <a:pt x="42" y="53"/>
                    <a:pt x="40" y="51"/>
                    <a:pt x="40" y="50"/>
                  </a:cubicBezTo>
                  <a:cubicBezTo>
                    <a:pt x="41" y="49"/>
                    <a:pt x="36" y="45"/>
                    <a:pt x="36" y="44"/>
                  </a:cubicBezTo>
                  <a:cubicBezTo>
                    <a:pt x="36" y="43"/>
                    <a:pt x="34" y="40"/>
                    <a:pt x="34" y="38"/>
                  </a:cubicBezTo>
                  <a:cubicBezTo>
                    <a:pt x="33" y="37"/>
                    <a:pt x="35" y="35"/>
                    <a:pt x="36" y="33"/>
                  </a:cubicBezTo>
                  <a:cubicBezTo>
                    <a:pt x="37" y="32"/>
                    <a:pt x="35" y="31"/>
                    <a:pt x="34" y="31"/>
                  </a:cubicBezTo>
                  <a:cubicBezTo>
                    <a:pt x="32" y="31"/>
                    <a:pt x="33" y="28"/>
                    <a:pt x="33" y="26"/>
                  </a:cubicBezTo>
                  <a:cubicBezTo>
                    <a:pt x="33" y="24"/>
                    <a:pt x="32" y="24"/>
                    <a:pt x="33" y="23"/>
                  </a:cubicBezTo>
                  <a:cubicBezTo>
                    <a:pt x="33" y="23"/>
                    <a:pt x="36" y="19"/>
                    <a:pt x="36" y="18"/>
                  </a:cubicBezTo>
                  <a:cubicBezTo>
                    <a:pt x="36" y="18"/>
                    <a:pt x="35" y="16"/>
                    <a:pt x="35" y="15"/>
                  </a:cubicBezTo>
                  <a:cubicBezTo>
                    <a:pt x="35" y="13"/>
                    <a:pt x="38" y="15"/>
                    <a:pt x="39" y="15"/>
                  </a:cubicBezTo>
                  <a:cubicBezTo>
                    <a:pt x="41" y="16"/>
                    <a:pt x="39" y="13"/>
                    <a:pt x="39" y="12"/>
                  </a:cubicBezTo>
                  <a:cubicBezTo>
                    <a:pt x="39" y="12"/>
                    <a:pt x="41" y="11"/>
                    <a:pt x="42" y="10"/>
                  </a:cubicBezTo>
                  <a:cubicBezTo>
                    <a:pt x="42" y="10"/>
                    <a:pt x="42" y="6"/>
                    <a:pt x="42" y="5"/>
                  </a:cubicBezTo>
                  <a:cubicBezTo>
                    <a:pt x="41" y="5"/>
                    <a:pt x="39" y="5"/>
                    <a:pt x="37" y="4"/>
                  </a:cubicBezTo>
                  <a:cubicBezTo>
                    <a:pt x="35" y="3"/>
                    <a:pt x="34" y="2"/>
                    <a:pt x="32" y="2"/>
                  </a:cubicBezTo>
                  <a:cubicBezTo>
                    <a:pt x="30" y="2"/>
                    <a:pt x="28" y="0"/>
                    <a:pt x="27" y="0"/>
                  </a:cubicBezTo>
                  <a:cubicBezTo>
                    <a:pt x="25" y="0"/>
                    <a:pt x="27" y="2"/>
                    <a:pt x="27" y="3"/>
                  </a:cubicBezTo>
                  <a:cubicBezTo>
                    <a:pt x="27" y="4"/>
                    <a:pt x="22" y="2"/>
                    <a:pt x="20" y="3"/>
                  </a:cubicBezTo>
                  <a:cubicBezTo>
                    <a:pt x="18" y="3"/>
                    <a:pt x="19" y="9"/>
                    <a:pt x="18" y="10"/>
                  </a:cubicBezTo>
                  <a:cubicBezTo>
                    <a:pt x="17" y="12"/>
                    <a:pt x="14" y="10"/>
                    <a:pt x="13" y="11"/>
                  </a:cubicBezTo>
                  <a:cubicBezTo>
                    <a:pt x="11" y="11"/>
                    <a:pt x="12" y="13"/>
                    <a:pt x="12" y="14"/>
                  </a:cubicBezTo>
                  <a:cubicBezTo>
                    <a:pt x="12" y="15"/>
                    <a:pt x="11" y="15"/>
                    <a:pt x="8" y="15"/>
                  </a:cubicBezTo>
                  <a:cubicBezTo>
                    <a:pt x="6" y="15"/>
                    <a:pt x="6" y="16"/>
                    <a:pt x="8" y="18"/>
                  </a:cubicBezTo>
                  <a:cubicBezTo>
                    <a:pt x="10" y="20"/>
                    <a:pt x="11" y="19"/>
                    <a:pt x="13" y="19"/>
                  </a:cubicBezTo>
                  <a:cubicBezTo>
                    <a:pt x="14" y="19"/>
                    <a:pt x="12" y="21"/>
                    <a:pt x="11" y="22"/>
                  </a:cubicBezTo>
                  <a:cubicBezTo>
                    <a:pt x="10" y="23"/>
                    <a:pt x="8" y="28"/>
                    <a:pt x="8" y="30"/>
                  </a:cubicBezTo>
                  <a:cubicBezTo>
                    <a:pt x="9" y="32"/>
                    <a:pt x="10" y="32"/>
                    <a:pt x="10" y="33"/>
                  </a:cubicBezTo>
                  <a:cubicBezTo>
                    <a:pt x="10" y="34"/>
                    <a:pt x="9" y="33"/>
                    <a:pt x="6" y="32"/>
                  </a:cubicBezTo>
                  <a:cubicBezTo>
                    <a:pt x="4" y="31"/>
                    <a:pt x="6" y="32"/>
                    <a:pt x="4" y="33"/>
                  </a:cubicBezTo>
                  <a:cubicBezTo>
                    <a:pt x="3" y="34"/>
                    <a:pt x="4" y="34"/>
                    <a:pt x="2" y="34"/>
                  </a:cubicBezTo>
                  <a:cubicBezTo>
                    <a:pt x="1" y="34"/>
                    <a:pt x="0" y="40"/>
                    <a:pt x="0" y="42"/>
                  </a:cubicBezTo>
                  <a:cubicBezTo>
                    <a:pt x="0" y="44"/>
                    <a:pt x="3" y="46"/>
                    <a:pt x="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8" name="Freeform 117"/>
            <p:cNvSpPr/>
            <p:nvPr/>
          </p:nvSpPr>
          <p:spPr bwMode="auto">
            <a:xfrm>
              <a:off x="3538" y="731"/>
              <a:ext cx="9" cy="10"/>
            </a:xfrm>
            <a:custGeom>
              <a:avLst/>
              <a:gdLst>
                <a:gd name="T0" fmla="*/ 2 w 8"/>
                <a:gd name="T1" fmla="*/ 0 h 8"/>
                <a:gd name="T2" fmla="*/ 2 w 8"/>
                <a:gd name="T3" fmla="*/ 3 h 8"/>
                <a:gd name="T4" fmla="*/ 7 w 8"/>
                <a:gd name="T5" fmla="*/ 8 h 8"/>
                <a:gd name="T6" fmla="*/ 6 w 8"/>
                <a:gd name="T7" fmla="*/ 2 h 8"/>
                <a:gd name="T8" fmla="*/ 2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2" y="0"/>
                  </a:moveTo>
                  <a:cubicBezTo>
                    <a:pt x="0" y="0"/>
                    <a:pt x="0" y="2"/>
                    <a:pt x="2" y="3"/>
                  </a:cubicBezTo>
                  <a:cubicBezTo>
                    <a:pt x="4" y="4"/>
                    <a:pt x="4" y="8"/>
                    <a:pt x="7" y="8"/>
                  </a:cubicBezTo>
                  <a:cubicBezTo>
                    <a:pt x="8" y="7"/>
                    <a:pt x="6" y="3"/>
                    <a:pt x="6" y="2"/>
                  </a:cubicBezTo>
                  <a:cubicBezTo>
                    <a:pt x="6" y="1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9" name="Freeform 118"/>
            <p:cNvSpPr/>
            <p:nvPr/>
          </p:nvSpPr>
          <p:spPr bwMode="auto">
            <a:xfrm>
              <a:off x="3542" y="551"/>
              <a:ext cx="161" cy="120"/>
            </a:xfrm>
            <a:custGeom>
              <a:avLst/>
              <a:gdLst>
                <a:gd name="T0" fmla="*/ 9 w 131"/>
                <a:gd name="T1" fmla="*/ 91 h 98"/>
                <a:gd name="T2" fmla="*/ 21 w 131"/>
                <a:gd name="T3" fmla="*/ 94 h 98"/>
                <a:gd name="T4" fmla="*/ 33 w 131"/>
                <a:gd name="T5" fmla="*/ 98 h 98"/>
                <a:gd name="T6" fmla="*/ 36 w 131"/>
                <a:gd name="T7" fmla="*/ 90 h 98"/>
                <a:gd name="T8" fmla="*/ 40 w 131"/>
                <a:gd name="T9" fmla="*/ 88 h 98"/>
                <a:gd name="T10" fmla="*/ 42 w 131"/>
                <a:gd name="T11" fmla="*/ 84 h 98"/>
                <a:gd name="T12" fmla="*/ 43 w 131"/>
                <a:gd name="T13" fmla="*/ 79 h 98"/>
                <a:gd name="T14" fmla="*/ 45 w 131"/>
                <a:gd name="T15" fmla="*/ 76 h 98"/>
                <a:gd name="T16" fmla="*/ 48 w 131"/>
                <a:gd name="T17" fmla="*/ 70 h 98"/>
                <a:gd name="T18" fmla="*/ 49 w 131"/>
                <a:gd name="T19" fmla="*/ 67 h 98"/>
                <a:gd name="T20" fmla="*/ 54 w 131"/>
                <a:gd name="T21" fmla="*/ 65 h 98"/>
                <a:gd name="T22" fmla="*/ 56 w 131"/>
                <a:gd name="T23" fmla="*/ 60 h 98"/>
                <a:gd name="T24" fmla="*/ 65 w 131"/>
                <a:gd name="T25" fmla="*/ 59 h 98"/>
                <a:gd name="T26" fmla="*/ 70 w 131"/>
                <a:gd name="T27" fmla="*/ 53 h 98"/>
                <a:gd name="T28" fmla="*/ 75 w 131"/>
                <a:gd name="T29" fmla="*/ 52 h 98"/>
                <a:gd name="T30" fmla="*/ 86 w 131"/>
                <a:gd name="T31" fmla="*/ 45 h 98"/>
                <a:gd name="T32" fmla="*/ 100 w 131"/>
                <a:gd name="T33" fmla="*/ 37 h 98"/>
                <a:gd name="T34" fmla="*/ 116 w 131"/>
                <a:gd name="T35" fmla="*/ 38 h 98"/>
                <a:gd name="T36" fmla="*/ 126 w 131"/>
                <a:gd name="T37" fmla="*/ 31 h 98"/>
                <a:gd name="T38" fmla="*/ 128 w 131"/>
                <a:gd name="T39" fmla="*/ 26 h 98"/>
                <a:gd name="T40" fmla="*/ 130 w 131"/>
                <a:gd name="T41" fmla="*/ 19 h 98"/>
                <a:gd name="T42" fmla="*/ 130 w 131"/>
                <a:gd name="T43" fmla="*/ 11 h 98"/>
                <a:gd name="T44" fmla="*/ 126 w 131"/>
                <a:gd name="T45" fmla="*/ 4 h 98"/>
                <a:gd name="T46" fmla="*/ 118 w 131"/>
                <a:gd name="T47" fmla="*/ 2 h 98"/>
                <a:gd name="T48" fmla="*/ 111 w 131"/>
                <a:gd name="T49" fmla="*/ 3 h 98"/>
                <a:gd name="T50" fmla="*/ 108 w 131"/>
                <a:gd name="T51" fmla="*/ 12 h 98"/>
                <a:gd name="T52" fmla="*/ 97 w 131"/>
                <a:gd name="T53" fmla="*/ 22 h 98"/>
                <a:gd name="T54" fmla="*/ 81 w 131"/>
                <a:gd name="T55" fmla="*/ 26 h 98"/>
                <a:gd name="T56" fmla="*/ 76 w 131"/>
                <a:gd name="T57" fmla="*/ 24 h 98"/>
                <a:gd name="T58" fmla="*/ 68 w 131"/>
                <a:gd name="T59" fmla="*/ 22 h 98"/>
                <a:gd name="T60" fmla="*/ 61 w 131"/>
                <a:gd name="T61" fmla="*/ 24 h 98"/>
                <a:gd name="T62" fmla="*/ 59 w 131"/>
                <a:gd name="T63" fmla="*/ 29 h 98"/>
                <a:gd name="T64" fmla="*/ 47 w 131"/>
                <a:gd name="T65" fmla="*/ 37 h 98"/>
                <a:gd name="T66" fmla="*/ 45 w 131"/>
                <a:gd name="T67" fmla="*/ 38 h 98"/>
                <a:gd name="T68" fmla="*/ 35 w 131"/>
                <a:gd name="T69" fmla="*/ 44 h 98"/>
                <a:gd name="T70" fmla="*/ 33 w 131"/>
                <a:gd name="T71" fmla="*/ 48 h 98"/>
                <a:gd name="T72" fmla="*/ 26 w 131"/>
                <a:gd name="T73" fmla="*/ 56 h 98"/>
                <a:gd name="T74" fmla="*/ 20 w 131"/>
                <a:gd name="T75" fmla="*/ 58 h 98"/>
                <a:gd name="T76" fmla="*/ 20 w 131"/>
                <a:gd name="T77" fmla="*/ 63 h 98"/>
                <a:gd name="T78" fmla="*/ 19 w 131"/>
                <a:gd name="T79" fmla="*/ 67 h 98"/>
                <a:gd name="T80" fmla="*/ 17 w 131"/>
                <a:gd name="T81" fmla="*/ 71 h 98"/>
                <a:gd name="T82" fmla="*/ 20 w 131"/>
                <a:gd name="T83" fmla="*/ 80 h 98"/>
                <a:gd name="T84" fmla="*/ 11 w 131"/>
                <a:gd name="T85" fmla="*/ 80 h 98"/>
                <a:gd name="T86" fmla="*/ 3 w 131"/>
                <a:gd name="T87" fmla="*/ 8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1" h="98">
                  <a:moveTo>
                    <a:pt x="9" y="86"/>
                  </a:moveTo>
                  <a:cubicBezTo>
                    <a:pt x="11" y="85"/>
                    <a:pt x="8" y="90"/>
                    <a:pt x="9" y="91"/>
                  </a:cubicBezTo>
                  <a:cubicBezTo>
                    <a:pt x="9" y="92"/>
                    <a:pt x="14" y="92"/>
                    <a:pt x="16" y="92"/>
                  </a:cubicBezTo>
                  <a:cubicBezTo>
                    <a:pt x="18" y="92"/>
                    <a:pt x="20" y="94"/>
                    <a:pt x="21" y="94"/>
                  </a:cubicBezTo>
                  <a:cubicBezTo>
                    <a:pt x="23" y="95"/>
                    <a:pt x="26" y="95"/>
                    <a:pt x="26" y="96"/>
                  </a:cubicBezTo>
                  <a:cubicBezTo>
                    <a:pt x="27" y="97"/>
                    <a:pt x="31" y="98"/>
                    <a:pt x="33" y="98"/>
                  </a:cubicBezTo>
                  <a:cubicBezTo>
                    <a:pt x="34" y="98"/>
                    <a:pt x="36" y="96"/>
                    <a:pt x="36" y="95"/>
                  </a:cubicBezTo>
                  <a:cubicBezTo>
                    <a:pt x="36" y="94"/>
                    <a:pt x="38" y="91"/>
                    <a:pt x="36" y="90"/>
                  </a:cubicBezTo>
                  <a:cubicBezTo>
                    <a:pt x="35" y="89"/>
                    <a:pt x="33" y="88"/>
                    <a:pt x="34" y="87"/>
                  </a:cubicBezTo>
                  <a:cubicBezTo>
                    <a:pt x="35" y="87"/>
                    <a:pt x="39" y="89"/>
                    <a:pt x="40" y="88"/>
                  </a:cubicBezTo>
                  <a:cubicBezTo>
                    <a:pt x="42" y="86"/>
                    <a:pt x="39" y="85"/>
                    <a:pt x="39" y="84"/>
                  </a:cubicBezTo>
                  <a:cubicBezTo>
                    <a:pt x="39" y="83"/>
                    <a:pt x="42" y="86"/>
                    <a:pt x="42" y="84"/>
                  </a:cubicBezTo>
                  <a:cubicBezTo>
                    <a:pt x="42" y="83"/>
                    <a:pt x="41" y="82"/>
                    <a:pt x="39" y="81"/>
                  </a:cubicBezTo>
                  <a:cubicBezTo>
                    <a:pt x="38" y="80"/>
                    <a:pt x="42" y="80"/>
                    <a:pt x="43" y="79"/>
                  </a:cubicBezTo>
                  <a:cubicBezTo>
                    <a:pt x="45" y="79"/>
                    <a:pt x="43" y="78"/>
                    <a:pt x="43" y="77"/>
                  </a:cubicBezTo>
                  <a:cubicBezTo>
                    <a:pt x="42" y="76"/>
                    <a:pt x="44" y="76"/>
                    <a:pt x="45" y="76"/>
                  </a:cubicBezTo>
                  <a:cubicBezTo>
                    <a:pt x="46" y="76"/>
                    <a:pt x="49" y="76"/>
                    <a:pt x="48" y="74"/>
                  </a:cubicBezTo>
                  <a:cubicBezTo>
                    <a:pt x="48" y="72"/>
                    <a:pt x="47" y="70"/>
                    <a:pt x="48" y="70"/>
                  </a:cubicBezTo>
                  <a:cubicBezTo>
                    <a:pt x="50" y="70"/>
                    <a:pt x="53" y="70"/>
                    <a:pt x="52" y="69"/>
                  </a:cubicBezTo>
                  <a:cubicBezTo>
                    <a:pt x="52" y="68"/>
                    <a:pt x="49" y="68"/>
                    <a:pt x="49" y="67"/>
                  </a:cubicBezTo>
                  <a:cubicBezTo>
                    <a:pt x="49" y="66"/>
                    <a:pt x="50" y="66"/>
                    <a:pt x="51" y="66"/>
                  </a:cubicBezTo>
                  <a:cubicBezTo>
                    <a:pt x="52" y="65"/>
                    <a:pt x="53" y="65"/>
                    <a:pt x="54" y="65"/>
                  </a:cubicBezTo>
                  <a:cubicBezTo>
                    <a:pt x="55" y="64"/>
                    <a:pt x="57" y="65"/>
                    <a:pt x="57" y="64"/>
                  </a:cubicBezTo>
                  <a:cubicBezTo>
                    <a:pt x="58" y="63"/>
                    <a:pt x="57" y="61"/>
                    <a:pt x="56" y="60"/>
                  </a:cubicBezTo>
                  <a:cubicBezTo>
                    <a:pt x="56" y="59"/>
                    <a:pt x="61" y="61"/>
                    <a:pt x="63" y="62"/>
                  </a:cubicBezTo>
                  <a:cubicBezTo>
                    <a:pt x="65" y="62"/>
                    <a:pt x="64" y="60"/>
                    <a:pt x="65" y="59"/>
                  </a:cubicBezTo>
                  <a:cubicBezTo>
                    <a:pt x="65" y="59"/>
                    <a:pt x="67" y="60"/>
                    <a:pt x="68" y="59"/>
                  </a:cubicBezTo>
                  <a:cubicBezTo>
                    <a:pt x="69" y="59"/>
                    <a:pt x="69" y="54"/>
                    <a:pt x="70" y="53"/>
                  </a:cubicBezTo>
                  <a:cubicBezTo>
                    <a:pt x="71" y="52"/>
                    <a:pt x="71" y="53"/>
                    <a:pt x="72" y="54"/>
                  </a:cubicBezTo>
                  <a:cubicBezTo>
                    <a:pt x="73" y="55"/>
                    <a:pt x="74" y="53"/>
                    <a:pt x="75" y="52"/>
                  </a:cubicBezTo>
                  <a:cubicBezTo>
                    <a:pt x="77" y="51"/>
                    <a:pt x="77" y="51"/>
                    <a:pt x="78" y="51"/>
                  </a:cubicBezTo>
                  <a:cubicBezTo>
                    <a:pt x="79" y="50"/>
                    <a:pt x="84" y="46"/>
                    <a:pt x="86" y="45"/>
                  </a:cubicBezTo>
                  <a:cubicBezTo>
                    <a:pt x="88" y="44"/>
                    <a:pt x="91" y="42"/>
                    <a:pt x="92" y="40"/>
                  </a:cubicBezTo>
                  <a:cubicBezTo>
                    <a:pt x="94" y="38"/>
                    <a:pt x="98" y="37"/>
                    <a:pt x="100" y="37"/>
                  </a:cubicBezTo>
                  <a:cubicBezTo>
                    <a:pt x="101" y="37"/>
                    <a:pt x="105" y="38"/>
                    <a:pt x="108" y="39"/>
                  </a:cubicBezTo>
                  <a:cubicBezTo>
                    <a:pt x="111" y="40"/>
                    <a:pt x="113" y="39"/>
                    <a:pt x="116" y="38"/>
                  </a:cubicBezTo>
                  <a:cubicBezTo>
                    <a:pt x="118" y="37"/>
                    <a:pt x="118" y="36"/>
                    <a:pt x="120" y="35"/>
                  </a:cubicBezTo>
                  <a:cubicBezTo>
                    <a:pt x="122" y="34"/>
                    <a:pt x="125" y="32"/>
                    <a:pt x="126" y="31"/>
                  </a:cubicBezTo>
                  <a:cubicBezTo>
                    <a:pt x="128" y="30"/>
                    <a:pt x="131" y="28"/>
                    <a:pt x="130" y="29"/>
                  </a:cubicBezTo>
                  <a:cubicBezTo>
                    <a:pt x="129" y="29"/>
                    <a:pt x="128" y="27"/>
                    <a:pt x="128" y="26"/>
                  </a:cubicBezTo>
                  <a:cubicBezTo>
                    <a:pt x="128" y="25"/>
                    <a:pt x="128" y="22"/>
                    <a:pt x="130" y="21"/>
                  </a:cubicBezTo>
                  <a:cubicBezTo>
                    <a:pt x="131" y="21"/>
                    <a:pt x="131" y="20"/>
                    <a:pt x="130" y="19"/>
                  </a:cubicBezTo>
                  <a:cubicBezTo>
                    <a:pt x="129" y="19"/>
                    <a:pt x="129" y="15"/>
                    <a:pt x="128" y="14"/>
                  </a:cubicBezTo>
                  <a:cubicBezTo>
                    <a:pt x="128" y="12"/>
                    <a:pt x="130" y="12"/>
                    <a:pt x="130" y="11"/>
                  </a:cubicBezTo>
                  <a:cubicBezTo>
                    <a:pt x="131" y="11"/>
                    <a:pt x="129" y="8"/>
                    <a:pt x="127" y="7"/>
                  </a:cubicBezTo>
                  <a:cubicBezTo>
                    <a:pt x="126" y="7"/>
                    <a:pt x="126" y="5"/>
                    <a:pt x="126" y="4"/>
                  </a:cubicBezTo>
                  <a:cubicBezTo>
                    <a:pt x="127" y="3"/>
                    <a:pt x="124" y="2"/>
                    <a:pt x="121" y="1"/>
                  </a:cubicBezTo>
                  <a:cubicBezTo>
                    <a:pt x="119" y="0"/>
                    <a:pt x="119" y="2"/>
                    <a:pt x="118" y="2"/>
                  </a:cubicBezTo>
                  <a:cubicBezTo>
                    <a:pt x="117" y="3"/>
                    <a:pt x="116" y="2"/>
                    <a:pt x="116" y="2"/>
                  </a:cubicBezTo>
                  <a:cubicBezTo>
                    <a:pt x="116" y="1"/>
                    <a:pt x="111" y="2"/>
                    <a:pt x="111" y="3"/>
                  </a:cubicBezTo>
                  <a:cubicBezTo>
                    <a:pt x="110" y="3"/>
                    <a:pt x="111" y="5"/>
                    <a:pt x="111" y="7"/>
                  </a:cubicBezTo>
                  <a:cubicBezTo>
                    <a:pt x="111" y="8"/>
                    <a:pt x="108" y="10"/>
                    <a:pt x="108" y="12"/>
                  </a:cubicBezTo>
                  <a:cubicBezTo>
                    <a:pt x="107" y="14"/>
                    <a:pt x="104" y="18"/>
                    <a:pt x="102" y="18"/>
                  </a:cubicBezTo>
                  <a:cubicBezTo>
                    <a:pt x="99" y="18"/>
                    <a:pt x="99" y="20"/>
                    <a:pt x="97" y="22"/>
                  </a:cubicBezTo>
                  <a:cubicBezTo>
                    <a:pt x="95" y="24"/>
                    <a:pt x="90" y="25"/>
                    <a:pt x="86" y="24"/>
                  </a:cubicBezTo>
                  <a:cubicBezTo>
                    <a:pt x="83" y="24"/>
                    <a:pt x="84" y="25"/>
                    <a:pt x="81" y="26"/>
                  </a:cubicBezTo>
                  <a:cubicBezTo>
                    <a:pt x="79" y="27"/>
                    <a:pt x="79" y="24"/>
                    <a:pt x="78" y="22"/>
                  </a:cubicBezTo>
                  <a:cubicBezTo>
                    <a:pt x="77" y="21"/>
                    <a:pt x="77" y="23"/>
                    <a:pt x="76" y="24"/>
                  </a:cubicBezTo>
                  <a:cubicBezTo>
                    <a:pt x="75" y="25"/>
                    <a:pt x="74" y="25"/>
                    <a:pt x="73" y="25"/>
                  </a:cubicBezTo>
                  <a:cubicBezTo>
                    <a:pt x="72" y="25"/>
                    <a:pt x="69" y="23"/>
                    <a:pt x="68" y="22"/>
                  </a:cubicBezTo>
                  <a:cubicBezTo>
                    <a:pt x="67" y="21"/>
                    <a:pt x="65" y="22"/>
                    <a:pt x="64" y="23"/>
                  </a:cubicBezTo>
                  <a:cubicBezTo>
                    <a:pt x="63" y="24"/>
                    <a:pt x="63" y="24"/>
                    <a:pt x="61" y="24"/>
                  </a:cubicBezTo>
                  <a:cubicBezTo>
                    <a:pt x="58" y="24"/>
                    <a:pt x="60" y="25"/>
                    <a:pt x="61" y="25"/>
                  </a:cubicBezTo>
                  <a:cubicBezTo>
                    <a:pt x="62" y="26"/>
                    <a:pt x="60" y="27"/>
                    <a:pt x="59" y="29"/>
                  </a:cubicBezTo>
                  <a:cubicBezTo>
                    <a:pt x="58" y="30"/>
                    <a:pt x="52" y="35"/>
                    <a:pt x="50" y="35"/>
                  </a:cubicBezTo>
                  <a:cubicBezTo>
                    <a:pt x="48" y="36"/>
                    <a:pt x="49" y="37"/>
                    <a:pt x="47" y="37"/>
                  </a:cubicBezTo>
                  <a:cubicBezTo>
                    <a:pt x="46" y="37"/>
                    <a:pt x="47" y="35"/>
                    <a:pt x="45" y="35"/>
                  </a:cubicBezTo>
                  <a:cubicBezTo>
                    <a:pt x="44" y="35"/>
                    <a:pt x="44" y="37"/>
                    <a:pt x="45" y="38"/>
                  </a:cubicBezTo>
                  <a:cubicBezTo>
                    <a:pt x="45" y="39"/>
                    <a:pt x="44" y="40"/>
                    <a:pt x="42" y="41"/>
                  </a:cubicBezTo>
                  <a:cubicBezTo>
                    <a:pt x="40" y="42"/>
                    <a:pt x="38" y="43"/>
                    <a:pt x="35" y="44"/>
                  </a:cubicBezTo>
                  <a:cubicBezTo>
                    <a:pt x="33" y="45"/>
                    <a:pt x="36" y="46"/>
                    <a:pt x="36" y="47"/>
                  </a:cubicBezTo>
                  <a:cubicBezTo>
                    <a:pt x="36" y="48"/>
                    <a:pt x="35" y="48"/>
                    <a:pt x="33" y="48"/>
                  </a:cubicBezTo>
                  <a:cubicBezTo>
                    <a:pt x="32" y="48"/>
                    <a:pt x="29" y="50"/>
                    <a:pt x="30" y="50"/>
                  </a:cubicBezTo>
                  <a:cubicBezTo>
                    <a:pt x="32" y="50"/>
                    <a:pt x="27" y="55"/>
                    <a:pt x="26" y="56"/>
                  </a:cubicBezTo>
                  <a:cubicBezTo>
                    <a:pt x="25" y="58"/>
                    <a:pt x="25" y="57"/>
                    <a:pt x="23" y="56"/>
                  </a:cubicBezTo>
                  <a:cubicBezTo>
                    <a:pt x="22" y="56"/>
                    <a:pt x="20" y="58"/>
                    <a:pt x="20" y="58"/>
                  </a:cubicBezTo>
                  <a:cubicBezTo>
                    <a:pt x="20" y="59"/>
                    <a:pt x="20" y="59"/>
                    <a:pt x="22" y="59"/>
                  </a:cubicBezTo>
                  <a:cubicBezTo>
                    <a:pt x="23" y="59"/>
                    <a:pt x="22" y="62"/>
                    <a:pt x="20" y="63"/>
                  </a:cubicBezTo>
                  <a:cubicBezTo>
                    <a:pt x="19" y="64"/>
                    <a:pt x="24" y="65"/>
                    <a:pt x="24" y="66"/>
                  </a:cubicBezTo>
                  <a:cubicBezTo>
                    <a:pt x="23" y="67"/>
                    <a:pt x="20" y="66"/>
                    <a:pt x="19" y="67"/>
                  </a:cubicBezTo>
                  <a:cubicBezTo>
                    <a:pt x="17" y="67"/>
                    <a:pt x="20" y="69"/>
                    <a:pt x="22" y="71"/>
                  </a:cubicBezTo>
                  <a:cubicBezTo>
                    <a:pt x="23" y="72"/>
                    <a:pt x="19" y="71"/>
                    <a:pt x="17" y="71"/>
                  </a:cubicBezTo>
                  <a:cubicBezTo>
                    <a:pt x="15" y="72"/>
                    <a:pt x="19" y="74"/>
                    <a:pt x="18" y="76"/>
                  </a:cubicBezTo>
                  <a:cubicBezTo>
                    <a:pt x="17" y="77"/>
                    <a:pt x="19" y="78"/>
                    <a:pt x="20" y="80"/>
                  </a:cubicBezTo>
                  <a:cubicBezTo>
                    <a:pt x="20" y="82"/>
                    <a:pt x="17" y="78"/>
                    <a:pt x="14" y="78"/>
                  </a:cubicBezTo>
                  <a:cubicBezTo>
                    <a:pt x="12" y="78"/>
                    <a:pt x="11" y="78"/>
                    <a:pt x="11" y="80"/>
                  </a:cubicBezTo>
                  <a:cubicBezTo>
                    <a:pt x="10" y="81"/>
                    <a:pt x="11" y="83"/>
                    <a:pt x="8" y="83"/>
                  </a:cubicBezTo>
                  <a:cubicBezTo>
                    <a:pt x="6" y="83"/>
                    <a:pt x="5" y="84"/>
                    <a:pt x="3" y="87"/>
                  </a:cubicBezTo>
                  <a:cubicBezTo>
                    <a:pt x="0" y="91"/>
                    <a:pt x="7" y="86"/>
                    <a:pt x="9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0" name="Freeform 119"/>
            <p:cNvSpPr/>
            <p:nvPr/>
          </p:nvSpPr>
          <p:spPr bwMode="auto">
            <a:xfrm>
              <a:off x="3205" y="741"/>
              <a:ext cx="16" cy="12"/>
            </a:xfrm>
            <a:custGeom>
              <a:avLst/>
              <a:gdLst>
                <a:gd name="T0" fmla="*/ 2 w 13"/>
                <a:gd name="T1" fmla="*/ 10 h 10"/>
                <a:gd name="T2" fmla="*/ 13 w 13"/>
                <a:gd name="T3" fmla="*/ 4 h 10"/>
                <a:gd name="T4" fmla="*/ 11 w 13"/>
                <a:gd name="T5" fmla="*/ 0 h 10"/>
                <a:gd name="T6" fmla="*/ 2 w 13"/>
                <a:gd name="T7" fmla="*/ 6 h 10"/>
                <a:gd name="T8" fmla="*/ 2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2" y="10"/>
                  </a:moveTo>
                  <a:cubicBezTo>
                    <a:pt x="5" y="10"/>
                    <a:pt x="13" y="6"/>
                    <a:pt x="13" y="4"/>
                  </a:cubicBezTo>
                  <a:cubicBezTo>
                    <a:pt x="13" y="2"/>
                    <a:pt x="13" y="0"/>
                    <a:pt x="11" y="0"/>
                  </a:cubicBezTo>
                  <a:cubicBezTo>
                    <a:pt x="9" y="1"/>
                    <a:pt x="2" y="4"/>
                    <a:pt x="2" y="6"/>
                  </a:cubicBezTo>
                  <a:cubicBezTo>
                    <a:pt x="1" y="7"/>
                    <a:pt x="0" y="10"/>
                    <a:pt x="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1" name="Freeform 120"/>
            <p:cNvSpPr/>
            <p:nvPr/>
          </p:nvSpPr>
          <p:spPr bwMode="auto">
            <a:xfrm>
              <a:off x="3147" y="779"/>
              <a:ext cx="15" cy="17"/>
            </a:xfrm>
            <a:custGeom>
              <a:avLst/>
              <a:gdLst>
                <a:gd name="T0" fmla="*/ 2 w 12"/>
                <a:gd name="T1" fmla="*/ 12 h 14"/>
                <a:gd name="T2" fmla="*/ 11 w 12"/>
                <a:gd name="T3" fmla="*/ 4 h 14"/>
                <a:gd name="T4" fmla="*/ 8 w 12"/>
                <a:gd name="T5" fmla="*/ 1 h 14"/>
                <a:gd name="T6" fmla="*/ 5 w 12"/>
                <a:gd name="T7" fmla="*/ 7 h 14"/>
                <a:gd name="T8" fmla="*/ 2 w 12"/>
                <a:gd name="T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2" y="12"/>
                  </a:moveTo>
                  <a:cubicBezTo>
                    <a:pt x="5" y="9"/>
                    <a:pt x="12" y="6"/>
                    <a:pt x="11" y="4"/>
                  </a:cubicBezTo>
                  <a:cubicBezTo>
                    <a:pt x="10" y="3"/>
                    <a:pt x="10" y="0"/>
                    <a:pt x="8" y="1"/>
                  </a:cubicBezTo>
                  <a:cubicBezTo>
                    <a:pt x="6" y="2"/>
                    <a:pt x="7" y="6"/>
                    <a:pt x="5" y="7"/>
                  </a:cubicBezTo>
                  <a:cubicBezTo>
                    <a:pt x="4" y="9"/>
                    <a:pt x="0" y="14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2" name="Freeform 121"/>
            <p:cNvSpPr/>
            <p:nvPr/>
          </p:nvSpPr>
          <p:spPr bwMode="auto">
            <a:xfrm>
              <a:off x="3328" y="1385"/>
              <a:ext cx="27" cy="15"/>
            </a:xfrm>
            <a:custGeom>
              <a:avLst/>
              <a:gdLst>
                <a:gd name="T0" fmla="*/ 17 w 22"/>
                <a:gd name="T1" fmla="*/ 9 h 12"/>
                <a:gd name="T2" fmla="*/ 20 w 22"/>
                <a:gd name="T3" fmla="*/ 1 h 12"/>
                <a:gd name="T4" fmla="*/ 6 w 22"/>
                <a:gd name="T5" fmla="*/ 5 h 12"/>
                <a:gd name="T6" fmla="*/ 0 w 22"/>
                <a:gd name="T7" fmla="*/ 9 h 12"/>
                <a:gd name="T8" fmla="*/ 17 w 22"/>
                <a:gd name="T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2">
                  <a:moveTo>
                    <a:pt x="17" y="9"/>
                  </a:moveTo>
                  <a:cubicBezTo>
                    <a:pt x="18" y="9"/>
                    <a:pt x="19" y="2"/>
                    <a:pt x="20" y="1"/>
                  </a:cubicBezTo>
                  <a:cubicBezTo>
                    <a:pt x="22" y="0"/>
                    <a:pt x="12" y="4"/>
                    <a:pt x="6" y="5"/>
                  </a:cubicBezTo>
                  <a:cubicBezTo>
                    <a:pt x="1" y="6"/>
                    <a:pt x="1" y="7"/>
                    <a:pt x="0" y="9"/>
                  </a:cubicBezTo>
                  <a:cubicBezTo>
                    <a:pt x="0" y="12"/>
                    <a:pt x="14" y="10"/>
                    <a:pt x="1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3" name="Freeform 122"/>
            <p:cNvSpPr/>
            <p:nvPr/>
          </p:nvSpPr>
          <p:spPr bwMode="auto">
            <a:xfrm>
              <a:off x="1420" y="1155"/>
              <a:ext cx="53" cy="38"/>
            </a:xfrm>
            <a:custGeom>
              <a:avLst/>
              <a:gdLst>
                <a:gd name="T0" fmla="*/ 35 w 43"/>
                <a:gd name="T1" fmla="*/ 20 h 31"/>
                <a:gd name="T2" fmla="*/ 29 w 43"/>
                <a:gd name="T3" fmla="*/ 14 h 31"/>
                <a:gd name="T4" fmla="*/ 20 w 43"/>
                <a:gd name="T5" fmla="*/ 6 h 31"/>
                <a:gd name="T6" fmla="*/ 5 w 43"/>
                <a:gd name="T7" fmla="*/ 0 h 31"/>
                <a:gd name="T8" fmla="*/ 2 w 43"/>
                <a:gd name="T9" fmla="*/ 5 h 31"/>
                <a:gd name="T10" fmla="*/ 17 w 43"/>
                <a:gd name="T11" fmla="*/ 18 h 31"/>
                <a:gd name="T12" fmla="*/ 22 w 43"/>
                <a:gd name="T13" fmla="*/ 22 h 31"/>
                <a:gd name="T14" fmla="*/ 27 w 43"/>
                <a:gd name="T15" fmla="*/ 26 h 31"/>
                <a:gd name="T16" fmla="*/ 38 w 43"/>
                <a:gd name="T17" fmla="*/ 30 h 31"/>
                <a:gd name="T18" fmla="*/ 35 w 43"/>
                <a:gd name="T1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31">
                  <a:moveTo>
                    <a:pt x="35" y="20"/>
                  </a:moveTo>
                  <a:cubicBezTo>
                    <a:pt x="33" y="17"/>
                    <a:pt x="29" y="16"/>
                    <a:pt x="29" y="14"/>
                  </a:cubicBezTo>
                  <a:cubicBezTo>
                    <a:pt x="29" y="12"/>
                    <a:pt x="23" y="7"/>
                    <a:pt x="20" y="6"/>
                  </a:cubicBezTo>
                  <a:cubicBezTo>
                    <a:pt x="17" y="5"/>
                    <a:pt x="8" y="1"/>
                    <a:pt x="5" y="0"/>
                  </a:cubicBezTo>
                  <a:cubicBezTo>
                    <a:pt x="3" y="0"/>
                    <a:pt x="0" y="4"/>
                    <a:pt x="2" y="5"/>
                  </a:cubicBezTo>
                  <a:cubicBezTo>
                    <a:pt x="5" y="7"/>
                    <a:pt x="14" y="15"/>
                    <a:pt x="17" y="18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3" y="22"/>
                    <a:pt x="26" y="23"/>
                    <a:pt x="27" y="26"/>
                  </a:cubicBezTo>
                  <a:cubicBezTo>
                    <a:pt x="27" y="29"/>
                    <a:pt x="35" y="31"/>
                    <a:pt x="38" y="30"/>
                  </a:cubicBezTo>
                  <a:cubicBezTo>
                    <a:pt x="43" y="30"/>
                    <a:pt x="38" y="24"/>
                    <a:pt x="35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4" name="Freeform 123"/>
            <p:cNvSpPr/>
            <p:nvPr/>
          </p:nvSpPr>
          <p:spPr bwMode="auto">
            <a:xfrm>
              <a:off x="1396" y="1061"/>
              <a:ext cx="26" cy="24"/>
            </a:xfrm>
            <a:custGeom>
              <a:avLst/>
              <a:gdLst>
                <a:gd name="T0" fmla="*/ 15 w 21"/>
                <a:gd name="T1" fmla="*/ 11 h 20"/>
                <a:gd name="T2" fmla="*/ 10 w 21"/>
                <a:gd name="T3" fmla="*/ 8 h 20"/>
                <a:gd name="T4" fmla="*/ 5 w 21"/>
                <a:gd name="T5" fmla="*/ 0 h 20"/>
                <a:gd name="T6" fmla="*/ 2 w 21"/>
                <a:gd name="T7" fmla="*/ 10 h 20"/>
                <a:gd name="T8" fmla="*/ 1 w 21"/>
                <a:gd name="T9" fmla="*/ 16 h 20"/>
                <a:gd name="T10" fmla="*/ 10 w 21"/>
                <a:gd name="T11" fmla="*/ 19 h 20"/>
                <a:gd name="T12" fmla="*/ 20 w 21"/>
                <a:gd name="T13" fmla="*/ 13 h 20"/>
                <a:gd name="T14" fmla="*/ 15 w 21"/>
                <a:gd name="T15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0">
                  <a:moveTo>
                    <a:pt x="15" y="11"/>
                  </a:moveTo>
                  <a:cubicBezTo>
                    <a:pt x="13" y="11"/>
                    <a:pt x="12" y="11"/>
                    <a:pt x="10" y="8"/>
                  </a:cubicBezTo>
                  <a:cubicBezTo>
                    <a:pt x="7" y="5"/>
                    <a:pt x="7" y="1"/>
                    <a:pt x="5" y="0"/>
                  </a:cubicBezTo>
                  <a:cubicBezTo>
                    <a:pt x="2" y="0"/>
                    <a:pt x="1" y="5"/>
                    <a:pt x="2" y="10"/>
                  </a:cubicBezTo>
                  <a:cubicBezTo>
                    <a:pt x="3" y="15"/>
                    <a:pt x="2" y="14"/>
                    <a:pt x="1" y="16"/>
                  </a:cubicBezTo>
                  <a:cubicBezTo>
                    <a:pt x="0" y="18"/>
                    <a:pt x="6" y="19"/>
                    <a:pt x="10" y="19"/>
                  </a:cubicBezTo>
                  <a:cubicBezTo>
                    <a:pt x="12" y="20"/>
                    <a:pt x="19" y="16"/>
                    <a:pt x="20" y="13"/>
                  </a:cubicBezTo>
                  <a:cubicBezTo>
                    <a:pt x="21" y="11"/>
                    <a:pt x="18" y="10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5" name="Freeform 124"/>
            <p:cNvSpPr/>
            <p:nvPr/>
          </p:nvSpPr>
          <p:spPr bwMode="auto">
            <a:xfrm>
              <a:off x="1391" y="1094"/>
              <a:ext cx="17" cy="31"/>
            </a:xfrm>
            <a:custGeom>
              <a:avLst/>
              <a:gdLst>
                <a:gd name="T0" fmla="*/ 12 w 14"/>
                <a:gd name="T1" fmla="*/ 4 h 26"/>
                <a:gd name="T2" fmla="*/ 7 w 14"/>
                <a:gd name="T3" fmla="*/ 3 h 26"/>
                <a:gd name="T4" fmla="*/ 4 w 14"/>
                <a:gd name="T5" fmla="*/ 1 h 26"/>
                <a:gd name="T6" fmla="*/ 1 w 14"/>
                <a:gd name="T7" fmla="*/ 13 h 26"/>
                <a:gd name="T8" fmla="*/ 3 w 14"/>
                <a:gd name="T9" fmla="*/ 25 h 26"/>
                <a:gd name="T10" fmla="*/ 8 w 14"/>
                <a:gd name="T11" fmla="*/ 14 h 26"/>
                <a:gd name="T12" fmla="*/ 12 w 14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6">
                  <a:moveTo>
                    <a:pt x="12" y="4"/>
                  </a:moveTo>
                  <a:cubicBezTo>
                    <a:pt x="11" y="3"/>
                    <a:pt x="8" y="4"/>
                    <a:pt x="7" y="3"/>
                  </a:cubicBezTo>
                  <a:cubicBezTo>
                    <a:pt x="6" y="2"/>
                    <a:pt x="5" y="0"/>
                    <a:pt x="4" y="1"/>
                  </a:cubicBezTo>
                  <a:cubicBezTo>
                    <a:pt x="3" y="2"/>
                    <a:pt x="1" y="9"/>
                    <a:pt x="1" y="13"/>
                  </a:cubicBezTo>
                  <a:cubicBezTo>
                    <a:pt x="1" y="17"/>
                    <a:pt x="0" y="26"/>
                    <a:pt x="3" y="25"/>
                  </a:cubicBezTo>
                  <a:cubicBezTo>
                    <a:pt x="6" y="23"/>
                    <a:pt x="8" y="16"/>
                    <a:pt x="8" y="14"/>
                  </a:cubicBezTo>
                  <a:cubicBezTo>
                    <a:pt x="8" y="12"/>
                    <a:pt x="14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6" name="Freeform 125"/>
            <p:cNvSpPr/>
            <p:nvPr/>
          </p:nvSpPr>
          <p:spPr bwMode="auto">
            <a:xfrm>
              <a:off x="1377" y="1027"/>
              <a:ext cx="15" cy="36"/>
            </a:xfrm>
            <a:custGeom>
              <a:avLst/>
              <a:gdLst>
                <a:gd name="T0" fmla="*/ 9 w 12"/>
                <a:gd name="T1" fmla="*/ 9 h 29"/>
                <a:gd name="T2" fmla="*/ 6 w 12"/>
                <a:gd name="T3" fmla="*/ 4 h 29"/>
                <a:gd name="T4" fmla="*/ 2 w 12"/>
                <a:gd name="T5" fmla="*/ 1 h 29"/>
                <a:gd name="T6" fmla="*/ 5 w 12"/>
                <a:gd name="T7" fmla="*/ 10 h 29"/>
                <a:gd name="T8" fmla="*/ 7 w 12"/>
                <a:gd name="T9" fmla="*/ 26 h 29"/>
                <a:gd name="T10" fmla="*/ 12 w 12"/>
                <a:gd name="T11" fmla="*/ 15 h 29"/>
                <a:gd name="T12" fmla="*/ 9 w 12"/>
                <a:gd name="T13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9">
                  <a:moveTo>
                    <a:pt x="9" y="9"/>
                  </a:moveTo>
                  <a:cubicBezTo>
                    <a:pt x="9" y="8"/>
                    <a:pt x="9" y="6"/>
                    <a:pt x="6" y="4"/>
                  </a:cubicBezTo>
                  <a:cubicBezTo>
                    <a:pt x="4" y="1"/>
                    <a:pt x="4" y="0"/>
                    <a:pt x="2" y="1"/>
                  </a:cubicBezTo>
                  <a:cubicBezTo>
                    <a:pt x="0" y="2"/>
                    <a:pt x="3" y="8"/>
                    <a:pt x="5" y="10"/>
                  </a:cubicBezTo>
                  <a:cubicBezTo>
                    <a:pt x="6" y="13"/>
                    <a:pt x="5" y="22"/>
                    <a:pt x="7" y="26"/>
                  </a:cubicBezTo>
                  <a:cubicBezTo>
                    <a:pt x="8" y="29"/>
                    <a:pt x="12" y="17"/>
                    <a:pt x="12" y="15"/>
                  </a:cubicBezTo>
                  <a:cubicBezTo>
                    <a:pt x="11" y="14"/>
                    <a:pt x="9" y="10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7" name="Freeform 126"/>
            <p:cNvSpPr/>
            <p:nvPr/>
          </p:nvSpPr>
          <p:spPr bwMode="auto">
            <a:xfrm>
              <a:off x="1392" y="1030"/>
              <a:ext cx="14" cy="18"/>
            </a:xfrm>
            <a:custGeom>
              <a:avLst/>
              <a:gdLst>
                <a:gd name="T0" fmla="*/ 2 w 11"/>
                <a:gd name="T1" fmla="*/ 0 h 15"/>
                <a:gd name="T2" fmla="*/ 4 w 11"/>
                <a:gd name="T3" fmla="*/ 6 h 15"/>
                <a:gd name="T4" fmla="*/ 3 w 11"/>
                <a:gd name="T5" fmla="*/ 12 h 15"/>
                <a:gd name="T6" fmla="*/ 10 w 11"/>
                <a:gd name="T7" fmla="*/ 5 h 15"/>
                <a:gd name="T8" fmla="*/ 2 w 11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5">
                  <a:moveTo>
                    <a:pt x="2" y="0"/>
                  </a:moveTo>
                  <a:cubicBezTo>
                    <a:pt x="0" y="0"/>
                    <a:pt x="3" y="4"/>
                    <a:pt x="4" y="6"/>
                  </a:cubicBezTo>
                  <a:cubicBezTo>
                    <a:pt x="6" y="9"/>
                    <a:pt x="3" y="10"/>
                    <a:pt x="3" y="12"/>
                  </a:cubicBezTo>
                  <a:cubicBezTo>
                    <a:pt x="4" y="15"/>
                    <a:pt x="10" y="7"/>
                    <a:pt x="10" y="5"/>
                  </a:cubicBezTo>
                  <a:cubicBezTo>
                    <a:pt x="11" y="4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8" name="Freeform 127"/>
            <p:cNvSpPr/>
            <p:nvPr/>
          </p:nvSpPr>
          <p:spPr bwMode="auto">
            <a:xfrm>
              <a:off x="1399" y="1043"/>
              <a:ext cx="9" cy="14"/>
            </a:xfrm>
            <a:custGeom>
              <a:avLst/>
              <a:gdLst>
                <a:gd name="T0" fmla="*/ 4 w 7"/>
                <a:gd name="T1" fmla="*/ 10 h 11"/>
                <a:gd name="T2" fmla="*/ 2 w 7"/>
                <a:gd name="T3" fmla="*/ 3 h 11"/>
                <a:gd name="T4" fmla="*/ 1 w 7"/>
                <a:gd name="T5" fmla="*/ 9 h 11"/>
                <a:gd name="T6" fmla="*/ 4 w 7"/>
                <a:gd name="T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1">
                  <a:moveTo>
                    <a:pt x="4" y="10"/>
                  </a:moveTo>
                  <a:cubicBezTo>
                    <a:pt x="5" y="8"/>
                    <a:pt x="7" y="0"/>
                    <a:pt x="2" y="3"/>
                  </a:cubicBezTo>
                  <a:cubicBezTo>
                    <a:pt x="0" y="4"/>
                    <a:pt x="2" y="8"/>
                    <a:pt x="1" y="9"/>
                  </a:cubicBezTo>
                  <a:cubicBezTo>
                    <a:pt x="0" y="10"/>
                    <a:pt x="3" y="11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9" name="Freeform 128"/>
            <p:cNvSpPr/>
            <p:nvPr/>
          </p:nvSpPr>
          <p:spPr bwMode="auto">
            <a:xfrm>
              <a:off x="1156" y="1029"/>
              <a:ext cx="33" cy="30"/>
            </a:xfrm>
            <a:custGeom>
              <a:avLst/>
              <a:gdLst>
                <a:gd name="T0" fmla="*/ 24 w 27"/>
                <a:gd name="T1" fmla="*/ 6 h 25"/>
                <a:gd name="T2" fmla="*/ 22 w 27"/>
                <a:gd name="T3" fmla="*/ 2 h 25"/>
                <a:gd name="T4" fmla="*/ 21 w 27"/>
                <a:gd name="T5" fmla="*/ 5 h 25"/>
                <a:gd name="T6" fmla="*/ 14 w 27"/>
                <a:gd name="T7" fmla="*/ 6 h 25"/>
                <a:gd name="T8" fmla="*/ 12 w 27"/>
                <a:gd name="T9" fmla="*/ 9 h 25"/>
                <a:gd name="T10" fmla="*/ 7 w 27"/>
                <a:gd name="T11" fmla="*/ 9 h 25"/>
                <a:gd name="T12" fmla="*/ 1 w 27"/>
                <a:gd name="T13" fmla="*/ 15 h 25"/>
                <a:gd name="T14" fmla="*/ 5 w 27"/>
                <a:gd name="T15" fmla="*/ 18 h 25"/>
                <a:gd name="T16" fmla="*/ 5 w 27"/>
                <a:gd name="T17" fmla="*/ 22 h 25"/>
                <a:gd name="T18" fmla="*/ 13 w 27"/>
                <a:gd name="T19" fmla="*/ 17 h 25"/>
                <a:gd name="T20" fmla="*/ 16 w 27"/>
                <a:gd name="T21" fmla="*/ 19 h 25"/>
                <a:gd name="T22" fmla="*/ 24 w 27"/>
                <a:gd name="T23" fmla="*/ 11 h 25"/>
                <a:gd name="T24" fmla="*/ 24 w 27"/>
                <a:gd name="T25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5">
                  <a:moveTo>
                    <a:pt x="24" y="6"/>
                  </a:moveTo>
                  <a:cubicBezTo>
                    <a:pt x="23" y="6"/>
                    <a:pt x="23" y="4"/>
                    <a:pt x="22" y="2"/>
                  </a:cubicBezTo>
                  <a:cubicBezTo>
                    <a:pt x="21" y="0"/>
                    <a:pt x="21" y="4"/>
                    <a:pt x="21" y="5"/>
                  </a:cubicBezTo>
                  <a:cubicBezTo>
                    <a:pt x="20" y="6"/>
                    <a:pt x="17" y="6"/>
                    <a:pt x="14" y="6"/>
                  </a:cubicBezTo>
                  <a:cubicBezTo>
                    <a:pt x="12" y="6"/>
                    <a:pt x="13" y="8"/>
                    <a:pt x="12" y="9"/>
                  </a:cubicBezTo>
                  <a:cubicBezTo>
                    <a:pt x="11" y="11"/>
                    <a:pt x="9" y="9"/>
                    <a:pt x="7" y="9"/>
                  </a:cubicBezTo>
                  <a:cubicBezTo>
                    <a:pt x="5" y="9"/>
                    <a:pt x="3" y="13"/>
                    <a:pt x="1" y="15"/>
                  </a:cubicBezTo>
                  <a:cubicBezTo>
                    <a:pt x="0" y="18"/>
                    <a:pt x="4" y="18"/>
                    <a:pt x="5" y="18"/>
                  </a:cubicBezTo>
                  <a:cubicBezTo>
                    <a:pt x="6" y="18"/>
                    <a:pt x="5" y="20"/>
                    <a:pt x="5" y="22"/>
                  </a:cubicBezTo>
                  <a:cubicBezTo>
                    <a:pt x="6" y="25"/>
                    <a:pt x="12" y="18"/>
                    <a:pt x="13" y="17"/>
                  </a:cubicBezTo>
                  <a:cubicBezTo>
                    <a:pt x="14" y="16"/>
                    <a:pt x="15" y="18"/>
                    <a:pt x="16" y="19"/>
                  </a:cubicBezTo>
                  <a:cubicBezTo>
                    <a:pt x="17" y="19"/>
                    <a:pt x="22" y="13"/>
                    <a:pt x="24" y="11"/>
                  </a:cubicBezTo>
                  <a:cubicBezTo>
                    <a:pt x="27" y="10"/>
                    <a:pt x="26" y="7"/>
                    <a:pt x="2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0" name="Freeform 129"/>
            <p:cNvSpPr/>
            <p:nvPr/>
          </p:nvSpPr>
          <p:spPr bwMode="auto">
            <a:xfrm>
              <a:off x="1187" y="1025"/>
              <a:ext cx="14" cy="6"/>
            </a:xfrm>
            <a:custGeom>
              <a:avLst/>
              <a:gdLst>
                <a:gd name="T0" fmla="*/ 3 w 12"/>
                <a:gd name="T1" fmla="*/ 0 h 5"/>
                <a:gd name="T2" fmla="*/ 4 w 12"/>
                <a:gd name="T3" fmla="*/ 5 h 5"/>
                <a:gd name="T4" fmla="*/ 10 w 12"/>
                <a:gd name="T5" fmla="*/ 3 h 5"/>
                <a:gd name="T6" fmla="*/ 3 w 1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5">
                  <a:moveTo>
                    <a:pt x="3" y="0"/>
                  </a:moveTo>
                  <a:cubicBezTo>
                    <a:pt x="0" y="1"/>
                    <a:pt x="1" y="5"/>
                    <a:pt x="4" y="5"/>
                  </a:cubicBezTo>
                  <a:cubicBezTo>
                    <a:pt x="7" y="4"/>
                    <a:pt x="12" y="3"/>
                    <a:pt x="10" y="3"/>
                  </a:cubicBezTo>
                  <a:cubicBezTo>
                    <a:pt x="9" y="3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1" name="Freeform 130"/>
            <p:cNvSpPr/>
            <p:nvPr/>
          </p:nvSpPr>
          <p:spPr bwMode="auto">
            <a:xfrm>
              <a:off x="1023" y="1083"/>
              <a:ext cx="18" cy="11"/>
            </a:xfrm>
            <a:custGeom>
              <a:avLst/>
              <a:gdLst>
                <a:gd name="T0" fmla="*/ 7 w 15"/>
                <a:gd name="T1" fmla="*/ 3 h 9"/>
                <a:gd name="T2" fmla="*/ 1 w 15"/>
                <a:gd name="T3" fmla="*/ 8 h 9"/>
                <a:gd name="T4" fmla="*/ 13 w 15"/>
                <a:gd name="T5" fmla="*/ 6 h 9"/>
                <a:gd name="T6" fmla="*/ 14 w 15"/>
                <a:gd name="T7" fmla="*/ 1 h 9"/>
                <a:gd name="T8" fmla="*/ 7 w 15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7" y="3"/>
                  </a:moveTo>
                  <a:cubicBezTo>
                    <a:pt x="5" y="3"/>
                    <a:pt x="0" y="6"/>
                    <a:pt x="1" y="8"/>
                  </a:cubicBezTo>
                  <a:cubicBezTo>
                    <a:pt x="1" y="9"/>
                    <a:pt x="9" y="6"/>
                    <a:pt x="13" y="6"/>
                  </a:cubicBezTo>
                  <a:cubicBezTo>
                    <a:pt x="15" y="6"/>
                    <a:pt x="14" y="2"/>
                    <a:pt x="14" y="1"/>
                  </a:cubicBezTo>
                  <a:cubicBezTo>
                    <a:pt x="13" y="0"/>
                    <a:pt x="9" y="2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2" name="Freeform 131"/>
            <p:cNvSpPr/>
            <p:nvPr/>
          </p:nvSpPr>
          <p:spPr bwMode="auto">
            <a:xfrm>
              <a:off x="987" y="1102"/>
              <a:ext cx="12" cy="11"/>
            </a:xfrm>
            <a:custGeom>
              <a:avLst/>
              <a:gdLst>
                <a:gd name="T0" fmla="*/ 7 w 10"/>
                <a:gd name="T1" fmla="*/ 1 h 9"/>
                <a:gd name="T2" fmla="*/ 0 w 10"/>
                <a:gd name="T3" fmla="*/ 8 h 9"/>
                <a:gd name="T4" fmla="*/ 8 w 10"/>
                <a:gd name="T5" fmla="*/ 4 h 9"/>
                <a:gd name="T6" fmla="*/ 7 w 10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7" y="1"/>
                  </a:moveTo>
                  <a:cubicBezTo>
                    <a:pt x="5" y="0"/>
                    <a:pt x="0" y="7"/>
                    <a:pt x="0" y="8"/>
                  </a:cubicBezTo>
                  <a:cubicBezTo>
                    <a:pt x="0" y="9"/>
                    <a:pt x="8" y="4"/>
                    <a:pt x="8" y="4"/>
                  </a:cubicBezTo>
                  <a:cubicBezTo>
                    <a:pt x="10" y="3"/>
                    <a:pt x="9" y="1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3" name="Freeform 132"/>
            <p:cNvSpPr/>
            <p:nvPr/>
          </p:nvSpPr>
          <p:spPr bwMode="auto">
            <a:xfrm>
              <a:off x="964" y="1111"/>
              <a:ext cx="18" cy="11"/>
            </a:xfrm>
            <a:custGeom>
              <a:avLst/>
              <a:gdLst>
                <a:gd name="T0" fmla="*/ 11 w 15"/>
                <a:gd name="T1" fmla="*/ 0 h 9"/>
                <a:gd name="T2" fmla="*/ 1 w 15"/>
                <a:gd name="T3" fmla="*/ 7 h 9"/>
                <a:gd name="T4" fmla="*/ 11 w 1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9">
                  <a:moveTo>
                    <a:pt x="11" y="0"/>
                  </a:moveTo>
                  <a:cubicBezTo>
                    <a:pt x="10" y="0"/>
                    <a:pt x="0" y="5"/>
                    <a:pt x="1" y="7"/>
                  </a:cubicBezTo>
                  <a:cubicBezTo>
                    <a:pt x="3" y="9"/>
                    <a:pt x="15" y="1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4" name="Freeform 133"/>
            <p:cNvSpPr/>
            <p:nvPr/>
          </p:nvSpPr>
          <p:spPr bwMode="auto">
            <a:xfrm>
              <a:off x="1034" y="983"/>
              <a:ext cx="20" cy="14"/>
            </a:xfrm>
            <a:custGeom>
              <a:avLst/>
              <a:gdLst>
                <a:gd name="T0" fmla="*/ 3 w 17"/>
                <a:gd name="T1" fmla="*/ 5 h 11"/>
                <a:gd name="T2" fmla="*/ 7 w 17"/>
                <a:gd name="T3" fmla="*/ 10 h 11"/>
                <a:gd name="T4" fmla="*/ 14 w 17"/>
                <a:gd name="T5" fmla="*/ 9 h 11"/>
                <a:gd name="T6" fmla="*/ 15 w 17"/>
                <a:gd name="T7" fmla="*/ 2 h 11"/>
                <a:gd name="T8" fmla="*/ 3 w 17"/>
                <a:gd name="T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3" y="5"/>
                  </a:moveTo>
                  <a:cubicBezTo>
                    <a:pt x="0" y="6"/>
                    <a:pt x="6" y="9"/>
                    <a:pt x="7" y="10"/>
                  </a:cubicBezTo>
                  <a:cubicBezTo>
                    <a:pt x="9" y="11"/>
                    <a:pt x="12" y="9"/>
                    <a:pt x="14" y="9"/>
                  </a:cubicBezTo>
                  <a:cubicBezTo>
                    <a:pt x="17" y="9"/>
                    <a:pt x="15" y="4"/>
                    <a:pt x="15" y="2"/>
                  </a:cubicBezTo>
                  <a:cubicBezTo>
                    <a:pt x="14" y="0"/>
                    <a:pt x="6" y="4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5" name="Freeform 134"/>
            <p:cNvSpPr/>
            <p:nvPr/>
          </p:nvSpPr>
          <p:spPr bwMode="auto">
            <a:xfrm>
              <a:off x="1973" y="1112"/>
              <a:ext cx="23" cy="12"/>
            </a:xfrm>
            <a:custGeom>
              <a:avLst/>
              <a:gdLst>
                <a:gd name="T0" fmla="*/ 14 w 18"/>
                <a:gd name="T1" fmla="*/ 10 h 10"/>
                <a:gd name="T2" fmla="*/ 11 w 18"/>
                <a:gd name="T3" fmla="*/ 4 h 10"/>
                <a:gd name="T4" fmla="*/ 1 w 18"/>
                <a:gd name="T5" fmla="*/ 1 h 10"/>
                <a:gd name="T6" fmla="*/ 2 w 18"/>
                <a:gd name="T7" fmla="*/ 6 h 10"/>
                <a:gd name="T8" fmla="*/ 14 w 18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0">
                  <a:moveTo>
                    <a:pt x="14" y="10"/>
                  </a:moveTo>
                  <a:cubicBezTo>
                    <a:pt x="18" y="9"/>
                    <a:pt x="15" y="5"/>
                    <a:pt x="11" y="4"/>
                  </a:cubicBezTo>
                  <a:cubicBezTo>
                    <a:pt x="7" y="3"/>
                    <a:pt x="3" y="1"/>
                    <a:pt x="1" y="1"/>
                  </a:cubicBezTo>
                  <a:cubicBezTo>
                    <a:pt x="0" y="0"/>
                    <a:pt x="0" y="4"/>
                    <a:pt x="2" y="6"/>
                  </a:cubicBezTo>
                  <a:cubicBezTo>
                    <a:pt x="4" y="8"/>
                    <a:pt x="10" y="10"/>
                    <a:pt x="1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6" name="Freeform 135"/>
            <p:cNvSpPr/>
            <p:nvPr/>
          </p:nvSpPr>
          <p:spPr bwMode="auto">
            <a:xfrm>
              <a:off x="3069" y="1068"/>
              <a:ext cx="24" cy="19"/>
            </a:xfrm>
            <a:custGeom>
              <a:avLst/>
              <a:gdLst>
                <a:gd name="T0" fmla="*/ 10 w 20"/>
                <a:gd name="T1" fmla="*/ 4 h 16"/>
                <a:gd name="T2" fmla="*/ 2 w 20"/>
                <a:gd name="T3" fmla="*/ 6 h 16"/>
                <a:gd name="T4" fmla="*/ 6 w 20"/>
                <a:gd name="T5" fmla="*/ 10 h 16"/>
                <a:gd name="T6" fmla="*/ 11 w 20"/>
                <a:gd name="T7" fmla="*/ 16 h 16"/>
                <a:gd name="T8" fmla="*/ 17 w 20"/>
                <a:gd name="T9" fmla="*/ 15 h 16"/>
                <a:gd name="T10" fmla="*/ 16 w 20"/>
                <a:gd name="T11" fmla="*/ 8 h 16"/>
                <a:gd name="T12" fmla="*/ 18 w 20"/>
                <a:gd name="T13" fmla="*/ 1 h 16"/>
                <a:gd name="T14" fmla="*/ 10 w 20"/>
                <a:gd name="T15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6">
                  <a:moveTo>
                    <a:pt x="10" y="4"/>
                  </a:moveTo>
                  <a:cubicBezTo>
                    <a:pt x="9" y="6"/>
                    <a:pt x="5" y="6"/>
                    <a:pt x="2" y="6"/>
                  </a:cubicBezTo>
                  <a:cubicBezTo>
                    <a:pt x="0" y="5"/>
                    <a:pt x="2" y="8"/>
                    <a:pt x="6" y="10"/>
                  </a:cubicBezTo>
                  <a:cubicBezTo>
                    <a:pt x="10" y="12"/>
                    <a:pt x="9" y="15"/>
                    <a:pt x="11" y="16"/>
                  </a:cubicBezTo>
                  <a:cubicBezTo>
                    <a:pt x="15" y="16"/>
                    <a:pt x="15" y="15"/>
                    <a:pt x="17" y="15"/>
                  </a:cubicBezTo>
                  <a:cubicBezTo>
                    <a:pt x="20" y="15"/>
                    <a:pt x="16" y="10"/>
                    <a:pt x="16" y="8"/>
                  </a:cubicBezTo>
                  <a:cubicBezTo>
                    <a:pt x="16" y="5"/>
                    <a:pt x="17" y="3"/>
                    <a:pt x="18" y="1"/>
                  </a:cubicBezTo>
                  <a:cubicBezTo>
                    <a:pt x="19" y="0"/>
                    <a:pt x="12" y="3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7" name="Freeform 136"/>
            <p:cNvSpPr/>
            <p:nvPr/>
          </p:nvSpPr>
          <p:spPr bwMode="auto">
            <a:xfrm>
              <a:off x="3158" y="1035"/>
              <a:ext cx="16" cy="21"/>
            </a:xfrm>
            <a:custGeom>
              <a:avLst/>
              <a:gdLst>
                <a:gd name="T0" fmla="*/ 9 w 13"/>
                <a:gd name="T1" fmla="*/ 9 h 17"/>
                <a:gd name="T2" fmla="*/ 12 w 13"/>
                <a:gd name="T3" fmla="*/ 2 h 17"/>
                <a:gd name="T4" fmla="*/ 4 w 13"/>
                <a:gd name="T5" fmla="*/ 5 h 17"/>
                <a:gd name="T6" fmla="*/ 2 w 13"/>
                <a:gd name="T7" fmla="*/ 15 h 17"/>
                <a:gd name="T8" fmla="*/ 9 w 13"/>
                <a:gd name="T9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7">
                  <a:moveTo>
                    <a:pt x="9" y="9"/>
                  </a:moveTo>
                  <a:cubicBezTo>
                    <a:pt x="10" y="8"/>
                    <a:pt x="10" y="4"/>
                    <a:pt x="12" y="2"/>
                  </a:cubicBezTo>
                  <a:cubicBezTo>
                    <a:pt x="13" y="0"/>
                    <a:pt x="8" y="2"/>
                    <a:pt x="4" y="5"/>
                  </a:cubicBezTo>
                  <a:cubicBezTo>
                    <a:pt x="0" y="7"/>
                    <a:pt x="0" y="13"/>
                    <a:pt x="2" y="15"/>
                  </a:cubicBezTo>
                  <a:cubicBezTo>
                    <a:pt x="3" y="17"/>
                    <a:pt x="8" y="10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8" name="Freeform 137"/>
            <p:cNvSpPr/>
            <p:nvPr/>
          </p:nvSpPr>
          <p:spPr bwMode="auto">
            <a:xfrm>
              <a:off x="3200" y="1021"/>
              <a:ext cx="17" cy="11"/>
            </a:xfrm>
            <a:custGeom>
              <a:avLst/>
              <a:gdLst>
                <a:gd name="T0" fmla="*/ 5 w 14"/>
                <a:gd name="T1" fmla="*/ 9 h 9"/>
                <a:gd name="T2" fmla="*/ 13 w 14"/>
                <a:gd name="T3" fmla="*/ 3 h 9"/>
                <a:gd name="T4" fmla="*/ 9 w 14"/>
                <a:gd name="T5" fmla="*/ 1 h 9"/>
                <a:gd name="T6" fmla="*/ 2 w 14"/>
                <a:gd name="T7" fmla="*/ 2 h 9"/>
                <a:gd name="T8" fmla="*/ 5 w 14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9">
                  <a:moveTo>
                    <a:pt x="5" y="9"/>
                  </a:moveTo>
                  <a:cubicBezTo>
                    <a:pt x="9" y="8"/>
                    <a:pt x="12" y="4"/>
                    <a:pt x="13" y="3"/>
                  </a:cubicBezTo>
                  <a:cubicBezTo>
                    <a:pt x="14" y="2"/>
                    <a:pt x="12" y="0"/>
                    <a:pt x="9" y="1"/>
                  </a:cubicBezTo>
                  <a:cubicBezTo>
                    <a:pt x="7" y="2"/>
                    <a:pt x="4" y="1"/>
                    <a:pt x="2" y="2"/>
                  </a:cubicBezTo>
                  <a:cubicBezTo>
                    <a:pt x="0" y="3"/>
                    <a:pt x="2" y="9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9" name="Freeform 138"/>
            <p:cNvSpPr/>
            <p:nvPr/>
          </p:nvSpPr>
          <p:spPr bwMode="auto">
            <a:xfrm>
              <a:off x="3203" y="1013"/>
              <a:ext cx="9" cy="5"/>
            </a:xfrm>
            <a:custGeom>
              <a:avLst/>
              <a:gdLst>
                <a:gd name="T0" fmla="*/ 5 w 7"/>
                <a:gd name="T1" fmla="*/ 1 h 4"/>
                <a:gd name="T2" fmla="*/ 3 w 7"/>
                <a:gd name="T3" fmla="*/ 4 h 4"/>
                <a:gd name="T4" fmla="*/ 5 w 7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5" y="1"/>
                  </a:moveTo>
                  <a:cubicBezTo>
                    <a:pt x="3" y="2"/>
                    <a:pt x="0" y="4"/>
                    <a:pt x="3" y="4"/>
                  </a:cubicBezTo>
                  <a:cubicBezTo>
                    <a:pt x="7" y="4"/>
                    <a:pt x="6" y="0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0" name="Freeform 139"/>
            <p:cNvSpPr/>
            <p:nvPr/>
          </p:nvSpPr>
          <p:spPr bwMode="auto">
            <a:xfrm>
              <a:off x="3660" y="2156"/>
              <a:ext cx="12" cy="12"/>
            </a:xfrm>
            <a:custGeom>
              <a:avLst/>
              <a:gdLst>
                <a:gd name="T0" fmla="*/ 3 w 10"/>
                <a:gd name="T1" fmla="*/ 2 h 10"/>
                <a:gd name="T2" fmla="*/ 8 w 10"/>
                <a:gd name="T3" fmla="*/ 8 h 10"/>
                <a:gd name="T4" fmla="*/ 3 w 10"/>
                <a:gd name="T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3" y="2"/>
                  </a:moveTo>
                  <a:cubicBezTo>
                    <a:pt x="0" y="4"/>
                    <a:pt x="5" y="10"/>
                    <a:pt x="8" y="8"/>
                  </a:cubicBezTo>
                  <a:cubicBezTo>
                    <a:pt x="10" y="5"/>
                    <a:pt x="7" y="0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1" name="Freeform 140"/>
            <p:cNvSpPr/>
            <p:nvPr/>
          </p:nvSpPr>
          <p:spPr bwMode="auto">
            <a:xfrm>
              <a:off x="5075" y="1984"/>
              <a:ext cx="22" cy="10"/>
            </a:xfrm>
            <a:custGeom>
              <a:avLst/>
              <a:gdLst>
                <a:gd name="T0" fmla="*/ 8 w 18"/>
                <a:gd name="T1" fmla="*/ 6 h 8"/>
                <a:gd name="T2" fmla="*/ 17 w 18"/>
                <a:gd name="T3" fmla="*/ 6 h 8"/>
                <a:gd name="T4" fmla="*/ 2 w 18"/>
                <a:gd name="T5" fmla="*/ 0 h 8"/>
                <a:gd name="T6" fmla="*/ 8 w 18"/>
                <a:gd name="T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8">
                  <a:moveTo>
                    <a:pt x="8" y="6"/>
                  </a:moveTo>
                  <a:cubicBezTo>
                    <a:pt x="11" y="8"/>
                    <a:pt x="16" y="7"/>
                    <a:pt x="17" y="6"/>
                  </a:cubicBezTo>
                  <a:cubicBezTo>
                    <a:pt x="18" y="3"/>
                    <a:pt x="4" y="0"/>
                    <a:pt x="2" y="0"/>
                  </a:cubicBezTo>
                  <a:cubicBezTo>
                    <a:pt x="0" y="1"/>
                    <a:pt x="4" y="4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2" name="Freeform 141"/>
            <p:cNvSpPr/>
            <p:nvPr/>
          </p:nvSpPr>
          <p:spPr bwMode="auto">
            <a:xfrm>
              <a:off x="5113" y="2001"/>
              <a:ext cx="13" cy="7"/>
            </a:xfrm>
            <a:custGeom>
              <a:avLst/>
              <a:gdLst>
                <a:gd name="T0" fmla="*/ 1 w 11"/>
                <a:gd name="T1" fmla="*/ 2 h 5"/>
                <a:gd name="T2" fmla="*/ 10 w 11"/>
                <a:gd name="T3" fmla="*/ 3 h 5"/>
                <a:gd name="T4" fmla="*/ 1 w 11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5">
                  <a:moveTo>
                    <a:pt x="1" y="2"/>
                  </a:moveTo>
                  <a:cubicBezTo>
                    <a:pt x="1" y="4"/>
                    <a:pt x="10" y="5"/>
                    <a:pt x="10" y="3"/>
                  </a:cubicBezTo>
                  <a:cubicBezTo>
                    <a:pt x="11" y="1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3" name="Freeform 142"/>
            <p:cNvSpPr/>
            <p:nvPr/>
          </p:nvSpPr>
          <p:spPr bwMode="auto">
            <a:xfrm>
              <a:off x="5047" y="1960"/>
              <a:ext cx="30" cy="16"/>
            </a:xfrm>
            <a:custGeom>
              <a:avLst/>
              <a:gdLst>
                <a:gd name="T0" fmla="*/ 7 w 25"/>
                <a:gd name="T1" fmla="*/ 0 h 13"/>
                <a:gd name="T2" fmla="*/ 22 w 25"/>
                <a:gd name="T3" fmla="*/ 10 h 13"/>
                <a:gd name="T4" fmla="*/ 7 w 25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3">
                  <a:moveTo>
                    <a:pt x="7" y="0"/>
                  </a:moveTo>
                  <a:cubicBezTo>
                    <a:pt x="0" y="0"/>
                    <a:pt x="20" y="13"/>
                    <a:pt x="22" y="10"/>
                  </a:cubicBezTo>
                  <a:cubicBezTo>
                    <a:pt x="25" y="5"/>
                    <a:pt x="13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4" name="Freeform 143"/>
            <p:cNvSpPr/>
            <p:nvPr/>
          </p:nvSpPr>
          <p:spPr bwMode="auto">
            <a:xfrm>
              <a:off x="3104" y="1383"/>
              <a:ext cx="9" cy="5"/>
            </a:xfrm>
            <a:custGeom>
              <a:avLst/>
              <a:gdLst>
                <a:gd name="T0" fmla="*/ 1 w 7"/>
                <a:gd name="T1" fmla="*/ 2 h 4"/>
                <a:gd name="T2" fmla="*/ 6 w 7"/>
                <a:gd name="T3" fmla="*/ 2 h 4"/>
                <a:gd name="T4" fmla="*/ 1 w 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1" y="2"/>
                  </a:moveTo>
                  <a:cubicBezTo>
                    <a:pt x="2" y="4"/>
                    <a:pt x="7" y="4"/>
                    <a:pt x="6" y="2"/>
                  </a:cubicBezTo>
                  <a:cubicBezTo>
                    <a:pt x="4" y="0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5" name="Freeform 144"/>
            <p:cNvSpPr/>
            <p:nvPr/>
          </p:nvSpPr>
          <p:spPr bwMode="auto">
            <a:xfrm>
              <a:off x="2603" y="1665"/>
              <a:ext cx="9" cy="6"/>
            </a:xfrm>
            <a:custGeom>
              <a:avLst/>
              <a:gdLst>
                <a:gd name="T0" fmla="*/ 3 w 8"/>
                <a:gd name="T1" fmla="*/ 2 h 5"/>
                <a:gd name="T2" fmla="*/ 6 w 8"/>
                <a:gd name="T3" fmla="*/ 3 h 5"/>
                <a:gd name="T4" fmla="*/ 3 w 8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3" y="2"/>
                  </a:moveTo>
                  <a:cubicBezTo>
                    <a:pt x="0" y="3"/>
                    <a:pt x="5" y="5"/>
                    <a:pt x="6" y="3"/>
                  </a:cubicBezTo>
                  <a:cubicBezTo>
                    <a:pt x="8" y="2"/>
                    <a:pt x="6" y="0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6" name="Freeform 145"/>
            <p:cNvSpPr/>
            <p:nvPr/>
          </p:nvSpPr>
          <p:spPr bwMode="auto">
            <a:xfrm>
              <a:off x="3011" y="1815"/>
              <a:ext cx="10" cy="6"/>
            </a:xfrm>
            <a:custGeom>
              <a:avLst/>
              <a:gdLst>
                <a:gd name="T0" fmla="*/ 6 w 8"/>
                <a:gd name="T1" fmla="*/ 4 h 5"/>
                <a:gd name="T2" fmla="*/ 4 w 8"/>
                <a:gd name="T3" fmla="*/ 1 h 5"/>
                <a:gd name="T4" fmla="*/ 6 w 8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6" y="4"/>
                  </a:moveTo>
                  <a:cubicBezTo>
                    <a:pt x="7" y="3"/>
                    <a:pt x="8" y="0"/>
                    <a:pt x="4" y="1"/>
                  </a:cubicBezTo>
                  <a:cubicBezTo>
                    <a:pt x="0" y="2"/>
                    <a:pt x="5" y="5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7" name="Freeform 146"/>
            <p:cNvSpPr/>
            <p:nvPr/>
          </p:nvSpPr>
          <p:spPr bwMode="auto">
            <a:xfrm>
              <a:off x="2989" y="1851"/>
              <a:ext cx="6" cy="5"/>
            </a:xfrm>
            <a:custGeom>
              <a:avLst/>
              <a:gdLst>
                <a:gd name="T0" fmla="*/ 2 w 5"/>
                <a:gd name="T1" fmla="*/ 1 h 4"/>
                <a:gd name="T2" fmla="*/ 3 w 5"/>
                <a:gd name="T3" fmla="*/ 4 h 4"/>
                <a:gd name="T4" fmla="*/ 2 w 5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1"/>
                  </a:moveTo>
                  <a:cubicBezTo>
                    <a:pt x="0" y="3"/>
                    <a:pt x="1" y="4"/>
                    <a:pt x="3" y="4"/>
                  </a:cubicBezTo>
                  <a:cubicBezTo>
                    <a:pt x="5" y="4"/>
                    <a:pt x="3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8" name="Freeform 147"/>
            <p:cNvSpPr/>
            <p:nvPr/>
          </p:nvSpPr>
          <p:spPr bwMode="auto">
            <a:xfrm>
              <a:off x="3645" y="1912"/>
              <a:ext cx="10" cy="7"/>
            </a:xfrm>
            <a:custGeom>
              <a:avLst/>
              <a:gdLst>
                <a:gd name="T0" fmla="*/ 7 w 8"/>
                <a:gd name="T1" fmla="*/ 4 h 6"/>
                <a:gd name="T2" fmla="*/ 4 w 8"/>
                <a:gd name="T3" fmla="*/ 2 h 6"/>
                <a:gd name="T4" fmla="*/ 7 w 8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7" y="4"/>
                  </a:moveTo>
                  <a:cubicBezTo>
                    <a:pt x="8" y="3"/>
                    <a:pt x="7" y="0"/>
                    <a:pt x="4" y="2"/>
                  </a:cubicBezTo>
                  <a:cubicBezTo>
                    <a:pt x="0" y="3"/>
                    <a:pt x="5" y="6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9" name="Freeform 148"/>
            <p:cNvSpPr/>
            <p:nvPr/>
          </p:nvSpPr>
          <p:spPr bwMode="auto">
            <a:xfrm>
              <a:off x="3560" y="1509"/>
              <a:ext cx="4" cy="6"/>
            </a:xfrm>
            <a:custGeom>
              <a:avLst/>
              <a:gdLst>
                <a:gd name="T0" fmla="*/ 1 w 4"/>
                <a:gd name="T1" fmla="*/ 2 h 5"/>
                <a:gd name="T2" fmla="*/ 4 w 4"/>
                <a:gd name="T3" fmla="*/ 4 h 5"/>
                <a:gd name="T4" fmla="*/ 1 w 4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1" y="2"/>
                  </a:moveTo>
                  <a:cubicBezTo>
                    <a:pt x="0" y="3"/>
                    <a:pt x="3" y="5"/>
                    <a:pt x="4" y="4"/>
                  </a:cubicBezTo>
                  <a:cubicBezTo>
                    <a:pt x="4" y="3"/>
                    <a:pt x="2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0" name="Freeform 149"/>
            <p:cNvSpPr/>
            <p:nvPr/>
          </p:nvSpPr>
          <p:spPr bwMode="auto">
            <a:xfrm>
              <a:off x="3481" y="2020"/>
              <a:ext cx="16" cy="8"/>
            </a:xfrm>
            <a:custGeom>
              <a:avLst/>
              <a:gdLst>
                <a:gd name="T0" fmla="*/ 5 w 13"/>
                <a:gd name="T1" fmla="*/ 0 h 7"/>
                <a:gd name="T2" fmla="*/ 8 w 13"/>
                <a:gd name="T3" fmla="*/ 7 h 7"/>
                <a:gd name="T4" fmla="*/ 5 w 13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7">
                  <a:moveTo>
                    <a:pt x="5" y="0"/>
                  </a:moveTo>
                  <a:cubicBezTo>
                    <a:pt x="0" y="0"/>
                    <a:pt x="5" y="7"/>
                    <a:pt x="8" y="7"/>
                  </a:cubicBezTo>
                  <a:cubicBezTo>
                    <a:pt x="13" y="7"/>
                    <a:pt x="10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1" name="Freeform 150"/>
            <p:cNvSpPr/>
            <p:nvPr/>
          </p:nvSpPr>
          <p:spPr bwMode="auto">
            <a:xfrm>
              <a:off x="2108" y="1716"/>
              <a:ext cx="11" cy="12"/>
            </a:xfrm>
            <a:custGeom>
              <a:avLst/>
              <a:gdLst>
                <a:gd name="T0" fmla="*/ 1 w 9"/>
                <a:gd name="T1" fmla="*/ 5 h 10"/>
                <a:gd name="T2" fmla="*/ 7 w 9"/>
                <a:gd name="T3" fmla="*/ 6 h 10"/>
                <a:gd name="T4" fmla="*/ 1 w 9"/>
                <a:gd name="T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0">
                  <a:moveTo>
                    <a:pt x="1" y="5"/>
                  </a:moveTo>
                  <a:cubicBezTo>
                    <a:pt x="0" y="10"/>
                    <a:pt x="5" y="9"/>
                    <a:pt x="7" y="6"/>
                  </a:cubicBezTo>
                  <a:cubicBezTo>
                    <a:pt x="9" y="2"/>
                    <a:pt x="3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2" name="Freeform 151"/>
            <p:cNvSpPr/>
            <p:nvPr/>
          </p:nvSpPr>
          <p:spPr bwMode="auto">
            <a:xfrm>
              <a:off x="4690" y="1260"/>
              <a:ext cx="13" cy="11"/>
            </a:xfrm>
            <a:custGeom>
              <a:avLst/>
              <a:gdLst>
                <a:gd name="T0" fmla="*/ 2 w 10"/>
                <a:gd name="T1" fmla="*/ 8 h 9"/>
                <a:gd name="T2" fmla="*/ 9 w 10"/>
                <a:gd name="T3" fmla="*/ 1 h 9"/>
                <a:gd name="T4" fmla="*/ 2 w 10"/>
                <a:gd name="T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9">
                  <a:moveTo>
                    <a:pt x="2" y="8"/>
                  </a:moveTo>
                  <a:cubicBezTo>
                    <a:pt x="3" y="9"/>
                    <a:pt x="10" y="2"/>
                    <a:pt x="9" y="1"/>
                  </a:cubicBezTo>
                  <a:cubicBezTo>
                    <a:pt x="8" y="0"/>
                    <a:pt x="0" y="7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3" name="Freeform 152"/>
            <p:cNvSpPr/>
            <p:nvPr/>
          </p:nvSpPr>
          <p:spPr bwMode="auto">
            <a:xfrm>
              <a:off x="4704" y="1244"/>
              <a:ext cx="21" cy="16"/>
            </a:xfrm>
            <a:custGeom>
              <a:avLst/>
              <a:gdLst>
                <a:gd name="T0" fmla="*/ 16 w 17"/>
                <a:gd name="T1" fmla="*/ 0 h 13"/>
                <a:gd name="T2" fmla="*/ 10 w 17"/>
                <a:gd name="T3" fmla="*/ 4 h 13"/>
                <a:gd name="T4" fmla="*/ 4 w 17"/>
                <a:gd name="T5" fmla="*/ 13 h 13"/>
                <a:gd name="T6" fmla="*/ 16 w 17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3">
                  <a:moveTo>
                    <a:pt x="16" y="0"/>
                  </a:moveTo>
                  <a:cubicBezTo>
                    <a:pt x="15" y="0"/>
                    <a:pt x="12" y="4"/>
                    <a:pt x="10" y="4"/>
                  </a:cubicBezTo>
                  <a:cubicBezTo>
                    <a:pt x="8" y="4"/>
                    <a:pt x="0" y="10"/>
                    <a:pt x="4" y="13"/>
                  </a:cubicBezTo>
                  <a:cubicBezTo>
                    <a:pt x="5" y="13"/>
                    <a:pt x="17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4" name="Freeform 153"/>
            <p:cNvSpPr/>
            <p:nvPr/>
          </p:nvSpPr>
          <p:spPr bwMode="auto">
            <a:xfrm>
              <a:off x="4730" y="1231"/>
              <a:ext cx="11" cy="11"/>
            </a:xfrm>
            <a:custGeom>
              <a:avLst/>
              <a:gdLst>
                <a:gd name="T0" fmla="*/ 7 w 9"/>
                <a:gd name="T1" fmla="*/ 2 h 9"/>
                <a:gd name="T2" fmla="*/ 2 w 9"/>
                <a:gd name="T3" fmla="*/ 8 h 9"/>
                <a:gd name="T4" fmla="*/ 7 w 9"/>
                <a:gd name="T5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7" y="2"/>
                  </a:moveTo>
                  <a:cubicBezTo>
                    <a:pt x="5" y="0"/>
                    <a:pt x="0" y="8"/>
                    <a:pt x="2" y="8"/>
                  </a:cubicBezTo>
                  <a:cubicBezTo>
                    <a:pt x="4" y="9"/>
                    <a:pt x="9" y="4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5" name="Freeform 154"/>
            <p:cNvSpPr/>
            <p:nvPr/>
          </p:nvSpPr>
          <p:spPr bwMode="auto">
            <a:xfrm>
              <a:off x="4748" y="1217"/>
              <a:ext cx="8" cy="8"/>
            </a:xfrm>
            <a:custGeom>
              <a:avLst/>
              <a:gdLst>
                <a:gd name="T0" fmla="*/ 6 w 7"/>
                <a:gd name="T1" fmla="*/ 1 h 6"/>
                <a:gd name="T2" fmla="*/ 2 w 7"/>
                <a:gd name="T3" fmla="*/ 4 h 6"/>
                <a:gd name="T4" fmla="*/ 6 w 7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6" y="1"/>
                  </a:moveTo>
                  <a:cubicBezTo>
                    <a:pt x="4" y="0"/>
                    <a:pt x="0" y="2"/>
                    <a:pt x="2" y="4"/>
                  </a:cubicBezTo>
                  <a:cubicBezTo>
                    <a:pt x="4" y="6"/>
                    <a:pt x="7" y="1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6" name="Freeform 155"/>
            <p:cNvSpPr/>
            <p:nvPr/>
          </p:nvSpPr>
          <p:spPr bwMode="auto">
            <a:xfrm>
              <a:off x="4776" y="1161"/>
              <a:ext cx="14" cy="11"/>
            </a:xfrm>
            <a:custGeom>
              <a:avLst/>
              <a:gdLst>
                <a:gd name="T0" fmla="*/ 9 w 11"/>
                <a:gd name="T1" fmla="*/ 1 h 9"/>
                <a:gd name="T2" fmla="*/ 3 w 11"/>
                <a:gd name="T3" fmla="*/ 4 h 9"/>
                <a:gd name="T4" fmla="*/ 3 w 11"/>
                <a:gd name="T5" fmla="*/ 9 h 9"/>
                <a:gd name="T6" fmla="*/ 9 w 11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9" y="1"/>
                  </a:moveTo>
                  <a:cubicBezTo>
                    <a:pt x="6" y="0"/>
                    <a:pt x="6" y="3"/>
                    <a:pt x="3" y="4"/>
                  </a:cubicBezTo>
                  <a:cubicBezTo>
                    <a:pt x="1" y="4"/>
                    <a:pt x="0" y="8"/>
                    <a:pt x="3" y="9"/>
                  </a:cubicBezTo>
                  <a:cubicBezTo>
                    <a:pt x="5" y="9"/>
                    <a:pt x="11" y="1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7" name="Freeform 156"/>
            <p:cNvSpPr/>
            <p:nvPr/>
          </p:nvSpPr>
          <p:spPr bwMode="auto">
            <a:xfrm>
              <a:off x="4770" y="1190"/>
              <a:ext cx="4" cy="3"/>
            </a:xfrm>
            <a:custGeom>
              <a:avLst/>
              <a:gdLst>
                <a:gd name="T0" fmla="*/ 1 w 3"/>
                <a:gd name="T1" fmla="*/ 2 h 2"/>
                <a:gd name="T2" fmla="*/ 2 w 3"/>
                <a:gd name="T3" fmla="*/ 0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2" y="2"/>
                    <a:pt x="3" y="0"/>
                    <a:pt x="2" y="0"/>
                  </a:cubicBezTo>
                  <a:cubicBezTo>
                    <a:pt x="0" y="0"/>
                    <a:pt x="0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8" name="Freeform 157"/>
            <p:cNvSpPr/>
            <p:nvPr/>
          </p:nvSpPr>
          <p:spPr bwMode="auto">
            <a:xfrm>
              <a:off x="4481" y="1540"/>
              <a:ext cx="3" cy="2"/>
            </a:xfrm>
            <a:custGeom>
              <a:avLst/>
              <a:gdLst>
                <a:gd name="T0" fmla="*/ 1 w 2"/>
                <a:gd name="T1" fmla="*/ 1 h 2"/>
                <a:gd name="T2" fmla="*/ 1 w 2"/>
                <a:gd name="T3" fmla="*/ 2 h 2"/>
                <a:gd name="T4" fmla="*/ 1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0" y="1"/>
                    <a:pt x="0" y="2"/>
                    <a:pt x="1" y="2"/>
                  </a:cubicBezTo>
                  <a:cubicBezTo>
                    <a:pt x="2" y="2"/>
                    <a:pt x="2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9" name="Freeform 158"/>
            <p:cNvSpPr/>
            <p:nvPr/>
          </p:nvSpPr>
          <p:spPr bwMode="auto">
            <a:xfrm>
              <a:off x="3114" y="2471"/>
              <a:ext cx="27" cy="35"/>
            </a:xfrm>
            <a:custGeom>
              <a:avLst/>
              <a:gdLst>
                <a:gd name="T0" fmla="*/ 4 w 22"/>
                <a:gd name="T1" fmla="*/ 25 h 29"/>
                <a:gd name="T2" fmla="*/ 19 w 22"/>
                <a:gd name="T3" fmla="*/ 7 h 29"/>
                <a:gd name="T4" fmla="*/ 22 w 22"/>
                <a:gd name="T5" fmla="*/ 0 h 29"/>
                <a:gd name="T6" fmla="*/ 5 w 22"/>
                <a:gd name="T7" fmla="*/ 0 h 29"/>
                <a:gd name="T8" fmla="*/ 4 w 22"/>
                <a:gd name="T9" fmla="*/ 2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9">
                  <a:moveTo>
                    <a:pt x="4" y="25"/>
                  </a:moveTo>
                  <a:cubicBezTo>
                    <a:pt x="7" y="29"/>
                    <a:pt x="17" y="11"/>
                    <a:pt x="19" y="7"/>
                  </a:cubicBezTo>
                  <a:cubicBezTo>
                    <a:pt x="20" y="6"/>
                    <a:pt x="21" y="3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7"/>
                    <a:pt x="0" y="19"/>
                    <a:pt x="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70" name="组合 169"/>
          <p:cNvGrpSpPr/>
          <p:nvPr/>
        </p:nvGrpSpPr>
        <p:grpSpPr>
          <a:xfrm>
            <a:off x="922373" y="2331869"/>
            <a:ext cx="2765908" cy="722006"/>
            <a:chOff x="637379" y="1672020"/>
            <a:chExt cx="2074701" cy="541379"/>
          </a:xfrm>
        </p:grpSpPr>
        <p:grpSp>
          <p:nvGrpSpPr>
            <p:cNvPr id="171" name="组合 170"/>
            <p:cNvGrpSpPr/>
            <p:nvPr/>
          </p:nvGrpSpPr>
          <p:grpSpPr>
            <a:xfrm>
              <a:off x="637379" y="1672020"/>
              <a:ext cx="1855444" cy="541379"/>
              <a:chOff x="519441" y="1723041"/>
              <a:chExt cx="1855444" cy="541379"/>
            </a:xfrm>
          </p:grpSpPr>
          <p:sp>
            <p:nvSpPr>
              <p:cNvPr id="173" name="五边形 172"/>
              <p:cNvSpPr/>
              <p:nvPr/>
            </p:nvSpPr>
            <p:spPr>
              <a:xfrm>
                <a:off x="519441" y="1723041"/>
                <a:ext cx="1855444" cy="541379"/>
              </a:xfrm>
              <a:prstGeom prst="homePlat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文本框 173"/>
              <p:cNvSpPr txBox="1"/>
              <p:nvPr/>
            </p:nvSpPr>
            <p:spPr>
              <a:xfrm>
                <a:off x="821529" y="1769310"/>
                <a:ext cx="103175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 defTabSz="914400">
                  <a:lnSpc>
                    <a:spcPct val="150000"/>
                  </a:lnSpc>
                </a:pPr>
                <a:r>
                  <a:rPr lang="zh-CN" altLang="en-US" sz="1200" b="1" dirty="0">
                    <a:solidFill>
                      <a:srgbClr val="0D151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200" b="1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文本框 174"/>
              <p:cNvSpPr txBox="1"/>
              <p:nvPr/>
            </p:nvSpPr>
            <p:spPr>
              <a:xfrm>
                <a:off x="829867" y="1946554"/>
                <a:ext cx="948376" cy="276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 defTabSz="914400">
                  <a:lnSpc>
                    <a:spcPct val="150000"/>
                  </a:lnSpc>
                </a:pPr>
                <a:r>
                  <a:rPr lang="en-US" altLang="zh-CN" sz="1200" b="1" dirty="0">
                    <a:solidFill>
                      <a:srgbClr val="0D151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200" b="1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2" name="Freeform 5"/>
            <p:cNvSpPr>
              <a:spLocks noEditPoints="1"/>
            </p:cNvSpPr>
            <p:nvPr/>
          </p:nvSpPr>
          <p:spPr bwMode="auto">
            <a:xfrm>
              <a:off x="2524099" y="1735946"/>
              <a:ext cx="187981" cy="302055"/>
            </a:xfrm>
            <a:custGeom>
              <a:avLst/>
              <a:gdLst>
                <a:gd name="T0" fmla="*/ 96 w 96"/>
                <a:gd name="T1" fmla="*/ 48 h 156"/>
                <a:gd name="T2" fmla="*/ 48 w 96"/>
                <a:gd name="T3" fmla="*/ 0 h 156"/>
                <a:gd name="T4" fmla="*/ 0 w 96"/>
                <a:gd name="T5" fmla="*/ 48 h 156"/>
                <a:gd name="T6" fmla="*/ 6 w 96"/>
                <a:gd name="T7" fmla="*/ 72 h 156"/>
                <a:gd name="T8" fmla="*/ 6 w 96"/>
                <a:gd name="T9" fmla="*/ 72 h 156"/>
                <a:gd name="T10" fmla="*/ 48 w 96"/>
                <a:gd name="T11" fmla="*/ 156 h 156"/>
                <a:gd name="T12" fmla="*/ 90 w 96"/>
                <a:gd name="T13" fmla="*/ 72 h 156"/>
                <a:gd name="T14" fmla="*/ 90 w 96"/>
                <a:gd name="T15" fmla="*/ 72 h 156"/>
                <a:gd name="T16" fmla="*/ 96 w 96"/>
                <a:gd name="T17" fmla="*/ 48 h 156"/>
                <a:gd name="T18" fmla="*/ 48 w 96"/>
                <a:gd name="T19" fmla="*/ 72 h 156"/>
                <a:gd name="T20" fmla="*/ 24 w 96"/>
                <a:gd name="T21" fmla="*/ 48 h 156"/>
                <a:gd name="T22" fmla="*/ 48 w 96"/>
                <a:gd name="T23" fmla="*/ 24 h 156"/>
                <a:gd name="T24" fmla="*/ 72 w 96"/>
                <a:gd name="T25" fmla="*/ 48 h 156"/>
                <a:gd name="T26" fmla="*/ 48 w 96"/>
                <a:gd name="T27" fmla="*/ 7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156">
                  <a:moveTo>
                    <a:pt x="96" y="48"/>
                  </a:moveTo>
                  <a:cubicBezTo>
                    <a:pt x="96" y="21"/>
                    <a:pt x="75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57"/>
                    <a:pt x="2" y="65"/>
                    <a:pt x="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48" y="156"/>
                    <a:pt x="48" y="156"/>
                    <a:pt x="48" y="156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4" y="65"/>
                    <a:pt x="96" y="57"/>
                    <a:pt x="96" y="48"/>
                  </a:cubicBezTo>
                  <a:moveTo>
                    <a:pt x="48" y="72"/>
                  </a:moveTo>
                  <a:cubicBezTo>
                    <a:pt x="35" y="72"/>
                    <a:pt x="24" y="61"/>
                    <a:pt x="24" y="48"/>
                  </a:cubicBezTo>
                  <a:cubicBezTo>
                    <a:pt x="24" y="35"/>
                    <a:pt x="35" y="24"/>
                    <a:pt x="48" y="24"/>
                  </a:cubicBezTo>
                  <a:cubicBezTo>
                    <a:pt x="61" y="24"/>
                    <a:pt x="72" y="35"/>
                    <a:pt x="72" y="48"/>
                  </a:cubicBezTo>
                  <a:cubicBezTo>
                    <a:pt x="72" y="61"/>
                    <a:pt x="61" y="72"/>
                    <a:pt x="48" y="7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76" name="组合 175"/>
          <p:cNvGrpSpPr/>
          <p:nvPr/>
        </p:nvGrpSpPr>
        <p:grpSpPr>
          <a:xfrm>
            <a:off x="1082515" y="4485540"/>
            <a:ext cx="2742726" cy="764143"/>
            <a:chOff x="654768" y="1732465"/>
            <a:chExt cx="2057312" cy="572974"/>
          </a:xfrm>
        </p:grpSpPr>
        <p:grpSp>
          <p:nvGrpSpPr>
            <p:cNvPr id="177" name="组合 176"/>
            <p:cNvGrpSpPr/>
            <p:nvPr/>
          </p:nvGrpSpPr>
          <p:grpSpPr>
            <a:xfrm>
              <a:off x="654768" y="1732465"/>
              <a:ext cx="1855444" cy="572974"/>
              <a:chOff x="536830" y="1783486"/>
              <a:chExt cx="1855444" cy="572974"/>
            </a:xfrm>
          </p:grpSpPr>
          <p:sp>
            <p:nvSpPr>
              <p:cNvPr id="179" name="五边形 178"/>
              <p:cNvSpPr/>
              <p:nvPr/>
            </p:nvSpPr>
            <p:spPr>
              <a:xfrm>
                <a:off x="536830" y="1783486"/>
                <a:ext cx="1855444" cy="572974"/>
              </a:xfrm>
              <a:prstGeom prst="homePlat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文本框 179"/>
              <p:cNvSpPr txBox="1"/>
              <p:nvPr/>
            </p:nvSpPr>
            <p:spPr>
              <a:xfrm>
                <a:off x="840579" y="1872146"/>
                <a:ext cx="1031759" cy="299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 defTabSz="914400">
                  <a:lnSpc>
                    <a:spcPct val="150000"/>
                  </a:lnSpc>
                </a:pPr>
                <a:r>
                  <a:rPr lang="zh-CN" altLang="en-US" sz="1335" b="1" dirty="0">
                    <a:solidFill>
                      <a:srgbClr val="0D151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35" b="1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1" name="文本框 180"/>
              <p:cNvSpPr txBox="1"/>
              <p:nvPr/>
            </p:nvSpPr>
            <p:spPr>
              <a:xfrm>
                <a:off x="848917" y="2049390"/>
                <a:ext cx="948376" cy="299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 defTabSz="914400">
                  <a:lnSpc>
                    <a:spcPct val="150000"/>
                  </a:lnSpc>
                </a:pPr>
                <a:r>
                  <a:rPr lang="en-US" altLang="zh-CN" sz="1335" b="1" dirty="0">
                    <a:solidFill>
                      <a:srgbClr val="0D151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35" b="1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8" name="Freeform 5"/>
            <p:cNvSpPr>
              <a:spLocks noEditPoints="1"/>
            </p:cNvSpPr>
            <p:nvPr/>
          </p:nvSpPr>
          <p:spPr bwMode="auto">
            <a:xfrm>
              <a:off x="2524099" y="1816866"/>
              <a:ext cx="187981" cy="302055"/>
            </a:xfrm>
            <a:custGeom>
              <a:avLst/>
              <a:gdLst>
                <a:gd name="T0" fmla="*/ 96 w 96"/>
                <a:gd name="T1" fmla="*/ 48 h 156"/>
                <a:gd name="T2" fmla="*/ 48 w 96"/>
                <a:gd name="T3" fmla="*/ 0 h 156"/>
                <a:gd name="T4" fmla="*/ 0 w 96"/>
                <a:gd name="T5" fmla="*/ 48 h 156"/>
                <a:gd name="T6" fmla="*/ 6 w 96"/>
                <a:gd name="T7" fmla="*/ 72 h 156"/>
                <a:gd name="T8" fmla="*/ 6 w 96"/>
                <a:gd name="T9" fmla="*/ 72 h 156"/>
                <a:gd name="T10" fmla="*/ 48 w 96"/>
                <a:gd name="T11" fmla="*/ 156 h 156"/>
                <a:gd name="T12" fmla="*/ 90 w 96"/>
                <a:gd name="T13" fmla="*/ 72 h 156"/>
                <a:gd name="T14" fmla="*/ 90 w 96"/>
                <a:gd name="T15" fmla="*/ 72 h 156"/>
                <a:gd name="T16" fmla="*/ 96 w 96"/>
                <a:gd name="T17" fmla="*/ 48 h 156"/>
                <a:gd name="T18" fmla="*/ 48 w 96"/>
                <a:gd name="T19" fmla="*/ 72 h 156"/>
                <a:gd name="T20" fmla="*/ 24 w 96"/>
                <a:gd name="T21" fmla="*/ 48 h 156"/>
                <a:gd name="T22" fmla="*/ 48 w 96"/>
                <a:gd name="T23" fmla="*/ 24 h 156"/>
                <a:gd name="T24" fmla="*/ 72 w 96"/>
                <a:gd name="T25" fmla="*/ 48 h 156"/>
                <a:gd name="T26" fmla="*/ 48 w 96"/>
                <a:gd name="T27" fmla="*/ 7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156">
                  <a:moveTo>
                    <a:pt x="96" y="48"/>
                  </a:moveTo>
                  <a:cubicBezTo>
                    <a:pt x="96" y="21"/>
                    <a:pt x="75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57"/>
                    <a:pt x="2" y="65"/>
                    <a:pt x="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48" y="156"/>
                    <a:pt x="48" y="156"/>
                    <a:pt x="48" y="156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4" y="65"/>
                    <a:pt x="96" y="57"/>
                    <a:pt x="96" y="48"/>
                  </a:cubicBezTo>
                  <a:moveTo>
                    <a:pt x="48" y="72"/>
                  </a:moveTo>
                  <a:cubicBezTo>
                    <a:pt x="35" y="72"/>
                    <a:pt x="24" y="61"/>
                    <a:pt x="24" y="48"/>
                  </a:cubicBezTo>
                  <a:cubicBezTo>
                    <a:pt x="24" y="35"/>
                    <a:pt x="35" y="24"/>
                    <a:pt x="48" y="24"/>
                  </a:cubicBezTo>
                  <a:cubicBezTo>
                    <a:pt x="61" y="24"/>
                    <a:pt x="72" y="35"/>
                    <a:pt x="72" y="48"/>
                  </a:cubicBezTo>
                  <a:cubicBezTo>
                    <a:pt x="72" y="61"/>
                    <a:pt x="61" y="72"/>
                    <a:pt x="48" y="7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82" name="组合 181"/>
          <p:cNvGrpSpPr/>
          <p:nvPr/>
        </p:nvGrpSpPr>
        <p:grpSpPr>
          <a:xfrm>
            <a:off x="3900144" y="3490677"/>
            <a:ext cx="2778167" cy="768954"/>
            <a:chOff x="2779303" y="2350114"/>
            <a:chExt cx="2083897" cy="576582"/>
          </a:xfrm>
        </p:grpSpPr>
        <p:grpSp>
          <p:nvGrpSpPr>
            <p:cNvPr id="183" name="组合 182"/>
            <p:cNvGrpSpPr/>
            <p:nvPr/>
          </p:nvGrpSpPr>
          <p:grpSpPr>
            <a:xfrm>
              <a:off x="2779303" y="2350114"/>
              <a:ext cx="1855444" cy="576582"/>
              <a:chOff x="536830" y="1779876"/>
              <a:chExt cx="1855444" cy="576582"/>
            </a:xfrm>
          </p:grpSpPr>
          <p:sp>
            <p:nvSpPr>
              <p:cNvPr id="185" name="五边形 184"/>
              <p:cNvSpPr/>
              <p:nvPr/>
            </p:nvSpPr>
            <p:spPr>
              <a:xfrm>
                <a:off x="536830" y="1779876"/>
                <a:ext cx="1855444" cy="576582"/>
              </a:xfrm>
              <a:prstGeom prst="homePlat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800">
                  <a:solidFill>
                    <a:srgbClr val="0D1512"/>
                  </a:solidFill>
                </a:endParaRPr>
              </a:p>
            </p:txBody>
          </p:sp>
          <p:sp>
            <p:nvSpPr>
              <p:cNvPr id="186" name="文本框 185"/>
              <p:cNvSpPr txBox="1"/>
              <p:nvPr/>
            </p:nvSpPr>
            <p:spPr>
              <a:xfrm>
                <a:off x="821529" y="1824521"/>
                <a:ext cx="1031759" cy="299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 defTabSz="914400">
                  <a:lnSpc>
                    <a:spcPct val="150000"/>
                  </a:lnSpc>
                </a:pPr>
                <a:r>
                  <a:rPr lang="zh-CN" altLang="en-US" sz="1335" b="1" dirty="0">
                    <a:solidFill>
                      <a:srgbClr val="0D151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35" b="1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7" name="文本框 186"/>
              <p:cNvSpPr txBox="1"/>
              <p:nvPr/>
            </p:nvSpPr>
            <p:spPr>
              <a:xfrm>
                <a:off x="829867" y="2001765"/>
                <a:ext cx="948376" cy="299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 defTabSz="914400">
                  <a:lnSpc>
                    <a:spcPct val="150000"/>
                  </a:lnSpc>
                </a:pPr>
                <a:r>
                  <a:rPr lang="en-US" altLang="zh-CN" sz="1335" b="1" dirty="0">
                    <a:solidFill>
                      <a:srgbClr val="0D151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35" b="1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4" name="Freeform 5"/>
            <p:cNvSpPr>
              <a:spLocks noEditPoints="1"/>
            </p:cNvSpPr>
            <p:nvPr/>
          </p:nvSpPr>
          <p:spPr bwMode="auto">
            <a:xfrm>
              <a:off x="4675219" y="2430035"/>
              <a:ext cx="187981" cy="302055"/>
            </a:xfrm>
            <a:custGeom>
              <a:avLst/>
              <a:gdLst>
                <a:gd name="T0" fmla="*/ 96 w 96"/>
                <a:gd name="T1" fmla="*/ 48 h 156"/>
                <a:gd name="T2" fmla="*/ 48 w 96"/>
                <a:gd name="T3" fmla="*/ 0 h 156"/>
                <a:gd name="T4" fmla="*/ 0 w 96"/>
                <a:gd name="T5" fmla="*/ 48 h 156"/>
                <a:gd name="T6" fmla="*/ 6 w 96"/>
                <a:gd name="T7" fmla="*/ 72 h 156"/>
                <a:gd name="T8" fmla="*/ 6 w 96"/>
                <a:gd name="T9" fmla="*/ 72 h 156"/>
                <a:gd name="T10" fmla="*/ 48 w 96"/>
                <a:gd name="T11" fmla="*/ 156 h 156"/>
                <a:gd name="T12" fmla="*/ 90 w 96"/>
                <a:gd name="T13" fmla="*/ 72 h 156"/>
                <a:gd name="T14" fmla="*/ 90 w 96"/>
                <a:gd name="T15" fmla="*/ 72 h 156"/>
                <a:gd name="T16" fmla="*/ 96 w 96"/>
                <a:gd name="T17" fmla="*/ 48 h 156"/>
                <a:gd name="T18" fmla="*/ 48 w 96"/>
                <a:gd name="T19" fmla="*/ 72 h 156"/>
                <a:gd name="T20" fmla="*/ 24 w 96"/>
                <a:gd name="T21" fmla="*/ 48 h 156"/>
                <a:gd name="T22" fmla="*/ 48 w 96"/>
                <a:gd name="T23" fmla="*/ 24 h 156"/>
                <a:gd name="T24" fmla="*/ 72 w 96"/>
                <a:gd name="T25" fmla="*/ 48 h 156"/>
                <a:gd name="T26" fmla="*/ 48 w 96"/>
                <a:gd name="T27" fmla="*/ 7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156">
                  <a:moveTo>
                    <a:pt x="96" y="48"/>
                  </a:moveTo>
                  <a:cubicBezTo>
                    <a:pt x="96" y="21"/>
                    <a:pt x="75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57"/>
                    <a:pt x="2" y="65"/>
                    <a:pt x="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48" y="156"/>
                    <a:pt x="48" y="156"/>
                    <a:pt x="48" y="156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4" y="65"/>
                    <a:pt x="96" y="57"/>
                    <a:pt x="96" y="48"/>
                  </a:cubicBezTo>
                  <a:moveTo>
                    <a:pt x="48" y="72"/>
                  </a:moveTo>
                  <a:cubicBezTo>
                    <a:pt x="35" y="72"/>
                    <a:pt x="24" y="61"/>
                    <a:pt x="24" y="48"/>
                  </a:cubicBezTo>
                  <a:cubicBezTo>
                    <a:pt x="24" y="35"/>
                    <a:pt x="35" y="24"/>
                    <a:pt x="48" y="24"/>
                  </a:cubicBezTo>
                  <a:cubicBezTo>
                    <a:pt x="61" y="24"/>
                    <a:pt x="72" y="35"/>
                    <a:pt x="72" y="48"/>
                  </a:cubicBezTo>
                  <a:cubicBezTo>
                    <a:pt x="72" y="61"/>
                    <a:pt x="61" y="72"/>
                    <a:pt x="48" y="7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88" name="组合 187"/>
          <p:cNvGrpSpPr/>
          <p:nvPr/>
        </p:nvGrpSpPr>
        <p:grpSpPr>
          <a:xfrm>
            <a:off x="5354034" y="1945843"/>
            <a:ext cx="2802811" cy="680662"/>
            <a:chOff x="3954427" y="1478294"/>
            <a:chExt cx="2102382" cy="510378"/>
          </a:xfrm>
        </p:grpSpPr>
        <p:grpSp>
          <p:nvGrpSpPr>
            <p:cNvPr id="189" name="组合 188"/>
            <p:cNvGrpSpPr/>
            <p:nvPr/>
          </p:nvGrpSpPr>
          <p:grpSpPr>
            <a:xfrm>
              <a:off x="3954427" y="1478294"/>
              <a:ext cx="1855444" cy="510378"/>
              <a:chOff x="536830" y="1846080"/>
              <a:chExt cx="1855444" cy="510378"/>
            </a:xfrm>
          </p:grpSpPr>
          <p:sp>
            <p:nvSpPr>
              <p:cNvPr id="191" name="五边形 190"/>
              <p:cNvSpPr/>
              <p:nvPr/>
            </p:nvSpPr>
            <p:spPr>
              <a:xfrm>
                <a:off x="536830" y="1846080"/>
                <a:ext cx="1855444" cy="510378"/>
              </a:xfrm>
              <a:prstGeom prst="homePlat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文本框 191"/>
              <p:cNvSpPr txBox="1"/>
              <p:nvPr/>
            </p:nvSpPr>
            <p:spPr>
              <a:xfrm>
                <a:off x="821529" y="1862621"/>
                <a:ext cx="1031759" cy="299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 defTabSz="914400">
                  <a:lnSpc>
                    <a:spcPct val="150000"/>
                  </a:lnSpc>
                </a:pPr>
                <a:r>
                  <a:rPr lang="zh-CN" altLang="en-US" sz="1335" b="1" dirty="0">
                    <a:solidFill>
                      <a:srgbClr val="0D151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35" b="1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3" name="文本框 192"/>
              <p:cNvSpPr txBox="1"/>
              <p:nvPr/>
            </p:nvSpPr>
            <p:spPr>
              <a:xfrm>
                <a:off x="829867" y="2039865"/>
                <a:ext cx="948376" cy="299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 defTabSz="914400">
                  <a:lnSpc>
                    <a:spcPct val="150000"/>
                  </a:lnSpc>
                </a:pPr>
                <a:r>
                  <a:rPr lang="en-US" altLang="zh-CN" sz="1335" b="1" dirty="0">
                    <a:solidFill>
                      <a:srgbClr val="0D151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35" b="1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90" name="Freeform 5"/>
            <p:cNvSpPr>
              <a:spLocks noEditPoints="1"/>
            </p:cNvSpPr>
            <p:nvPr/>
          </p:nvSpPr>
          <p:spPr bwMode="auto">
            <a:xfrm>
              <a:off x="5868828" y="1484283"/>
              <a:ext cx="187981" cy="302055"/>
            </a:xfrm>
            <a:custGeom>
              <a:avLst/>
              <a:gdLst>
                <a:gd name="T0" fmla="*/ 96 w 96"/>
                <a:gd name="T1" fmla="*/ 48 h 156"/>
                <a:gd name="T2" fmla="*/ 48 w 96"/>
                <a:gd name="T3" fmla="*/ 0 h 156"/>
                <a:gd name="T4" fmla="*/ 0 w 96"/>
                <a:gd name="T5" fmla="*/ 48 h 156"/>
                <a:gd name="T6" fmla="*/ 6 w 96"/>
                <a:gd name="T7" fmla="*/ 72 h 156"/>
                <a:gd name="T8" fmla="*/ 6 w 96"/>
                <a:gd name="T9" fmla="*/ 72 h 156"/>
                <a:gd name="T10" fmla="*/ 48 w 96"/>
                <a:gd name="T11" fmla="*/ 156 h 156"/>
                <a:gd name="T12" fmla="*/ 90 w 96"/>
                <a:gd name="T13" fmla="*/ 72 h 156"/>
                <a:gd name="T14" fmla="*/ 90 w 96"/>
                <a:gd name="T15" fmla="*/ 72 h 156"/>
                <a:gd name="T16" fmla="*/ 96 w 96"/>
                <a:gd name="T17" fmla="*/ 48 h 156"/>
                <a:gd name="T18" fmla="*/ 48 w 96"/>
                <a:gd name="T19" fmla="*/ 72 h 156"/>
                <a:gd name="T20" fmla="*/ 24 w 96"/>
                <a:gd name="T21" fmla="*/ 48 h 156"/>
                <a:gd name="T22" fmla="*/ 48 w 96"/>
                <a:gd name="T23" fmla="*/ 24 h 156"/>
                <a:gd name="T24" fmla="*/ 72 w 96"/>
                <a:gd name="T25" fmla="*/ 48 h 156"/>
                <a:gd name="T26" fmla="*/ 48 w 96"/>
                <a:gd name="T27" fmla="*/ 7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156">
                  <a:moveTo>
                    <a:pt x="96" y="48"/>
                  </a:moveTo>
                  <a:cubicBezTo>
                    <a:pt x="96" y="21"/>
                    <a:pt x="75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57"/>
                    <a:pt x="2" y="65"/>
                    <a:pt x="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48" y="156"/>
                    <a:pt x="48" y="156"/>
                    <a:pt x="48" y="156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4" y="65"/>
                    <a:pt x="96" y="57"/>
                    <a:pt x="96" y="48"/>
                  </a:cubicBezTo>
                  <a:moveTo>
                    <a:pt x="48" y="72"/>
                  </a:moveTo>
                  <a:cubicBezTo>
                    <a:pt x="35" y="72"/>
                    <a:pt x="24" y="61"/>
                    <a:pt x="24" y="48"/>
                  </a:cubicBezTo>
                  <a:cubicBezTo>
                    <a:pt x="24" y="35"/>
                    <a:pt x="35" y="24"/>
                    <a:pt x="48" y="24"/>
                  </a:cubicBezTo>
                  <a:cubicBezTo>
                    <a:pt x="61" y="24"/>
                    <a:pt x="72" y="35"/>
                    <a:pt x="72" y="48"/>
                  </a:cubicBezTo>
                  <a:cubicBezTo>
                    <a:pt x="72" y="61"/>
                    <a:pt x="61" y="72"/>
                    <a:pt x="48" y="7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94" name="组合 193"/>
          <p:cNvGrpSpPr/>
          <p:nvPr/>
        </p:nvGrpSpPr>
        <p:grpSpPr>
          <a:xfrm>
            <a:off x="8363270" y="2896794"/>
            <a:ext cx="2787176" cy="754503"/>
            <a:chOff x="6159595" y="2048764"/>
            <a:chExt cx="2090654" cy="565746"/>
          </a:xfrm>
        </p:grpSpPr>
        <p:grpSp>
          <p:nvGrpSpPr>
            <p:cNvPr id="195" name="组合 194"/>
            <p:cNvGrpSpPr/>
            <p:nvPr/>
          </p:nvGrpSpPr>
          <p:grpSpPr>
            <a:xfrm flipH="1">
              <a:off x="6394805" y="2048764"/>
              <a:ext cx="1855444" cy="565746"/>
              <a:chOff x="536774" y="1644022"/>
              <a:chExt cx="1855444" cy="565746"/>
            </a:xfrm>
          </p:grpSpPr>
          <p:sp>
            <p:nvSpPr>
              <p:cNvPr id="197" name="五边形 196"/>
              <p:cNvSpPr/>
              <p:nvPr/>
            </p:nvSpPr>
            <p:spPr>
              <a:xfrm>
                <a:off x="536774" y="1644022"/>
                <a:ext cx="1855444" cy="565746"/>
              </a:xfrm>
              <a:prstGeom prst="homePlat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文本框 197"/>
              <p:cNvSpPr txBox="1"/>
              <p:nvPr/>
            </p:nvSpPr>
            <p:spPr>
              <a:xfrm>
                <a:off x="834694" y="1686394"/>
                <a:ext cx="1031759" cy="299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 defTabSz="914400">
                  <a:lnSpc>
                    <a:spcPct val="150000"/>
                  </a:lnSpc>
                </a:pPr>
                <a:r>
                  <a:rPr lang="zh-CN" altLang="en-US" sz="1335" b="1" dirty="0">
                    <a:solidFill>
                      <a:srgbClr val="0D151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35" b="1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9" name="文本框 198"/>
              <p:cNvSpPr txBox="1"/>
              <p:nvPr/>
            </p:nvSpPr>
            <p:spPr>
              <a:xfrm>
                <a:off x="817914" y="1861985"/>
                <a:ext cx="948376" cy="299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 defTabSz="914400">
                  <a:lnSpc>
                    <a:spcPct val="150000"/>
                  </a:lnSpc>
                </a:pPr>
                <a:r>
                  <a:rPr lang="en-US" altLang="zh-CN" sz="1335" b="1" dirty="0">
                    <a:solidFill>
                      <a:srgbClr val="0D151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35" b="1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96" name="Freeform 5"/>
            <p:cNvSpPr>
              <a:spLocks noEditPoints="1"/>
            </p:cNvSpPr>
            <p:nvPr/>
          </p:nvSpPr>
          <p:spPr bwMode="auto">
            <a:xfrm flipH="1">
              <a:off x="6159595" y="2145729"/>
              <a:ext cx="187981" cy="302055"/>
            </a:xfrm>
            <a:custGeom>
              <a:avLst/>
              <a:gdLst>
                <a:gd name="T0" fmla="*/ 96 w 96"/>
                <a:gd name="T1" fmla="*/ 48 h 156"/>
                <a:gd name="T2" fmla="*/ 48 w 96"/>
                <a:gd name="T3" fmla="*/ 0 h 156"/>
                <a:gd name="T4" fmla="*/ 0 w 96"/>
                <a:gd name="T5" fmla="*/ 48 h 156"/>
                <a:gd name="T6" fmla="*/ 6 w 96"/>
                <a:gd name="T7" fmla="*/ 72 h 156"/>
                <a:gd name="T8" fmla="*/ 6 w 96"/>
                <a:gd name="T9" fmla="*/ 72 h 156"/>
                <a:gd name="T10" fmla="*/ 48 w 96"/>
                <a:gd name="T11" fmla="*/ 156 h 156"/>
                <a:gd name="T12" fmla="*/ 90 w 96"/>
                <a:gd name="T13" fmla="*/ 72 h 156"/>
                <a:gd name="T14" fmla="*/ 90 w 96"/>
                <a:gd name="T15" fmla="*/ 72 h 156"/>
                <a:gd name="T16" fmla="*/ 96 w 96"/>
                <a:gd name="T17" fmla="*/ 48 h 156"/>
                <a:gd name="T18" fmla="*/ 48 w 96"/>
                <a:gd name="T19" fmla="*/ 72 h 156"/>
                <a:gd name="T20" fmla="*/ 24 w 96"/>
                <a:gd name="T21" fmla="*/ 48 h 156"/>
                <a:gd name="T22" fmla="*/ 48 w 96"/>
                <a:gd name="T23" fmla="*/ 24 h 156"/>
                <a:gd name="T24" fmla="*/ 72 w 96"/>
                <a:gd name="T25" fmla="*/ 48 h 156"/>
                <a:gd name="T26" fmla="*/ 48 w 96"/>
                <a:gd name="T27" fmla="*/ 7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156">
                  <a:moveTo>
                    <a:pt x="96" y="48"/>
                  </a:moveTo>
                  <a:cubicBezTo>
                    <a:pt x="96" y="21"/>
                    <a:pt x="75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57"/>
                    <a:pt x="2" y="65"/>
                    <a:pt x="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48" y="156"/>
                    <a:pt x="48" y="156"/>
                    <a:pt x="48" y="156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4" y="65"/>
                    <a:pt x="96" y="57"/>
                    <a:pt x="96" y="48"/>
                  </a:cubicBezTo>
                  <a:moveTo>
                    <a:pt x="48" y="72"/>
                  </a:moveTo>
                  <a:cubicBezTo>
                    <a:pt x="35" y="72"/>
                    <a:pt x="24" y="61"/>
                    <a:pt x="24" y="48"/>
                  </a:cubicBezTo>
                  <a:cubicBezTo>
                    <a:pt x="24" y="35"/>
                    <a:pt x="35" y="24"/>
                    <a:pt x="48" y="24"/>
                  </a:cubicBezTo>
                  <a:cubicBezTo>
                    <a:pt x="61" y="24"/>
                    <a:pt x="72" y="35"/>
                    <a:pt x="72" y="48"/>
                  </a:cubicBezTo>
                  <a:cubicBezTo>
                    <a:pt x="72" y="61"/>
                    <a:pt x="61" y="72"/>
                    <a:pt x="48" y="7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00" name="组合 199"/>
          <p:cNvGrpSpPr/>
          <p:nvPr/>
        </p:nvGrpSpPr>
        <p:grpSpPr>
          <a:xfrm>
            <a:off x="6047137" y="4489097"/>
            <a:ext cx="2812983" cy="768954"/>
            <a:chOff x="4845787" y="3070699"/>
            <a:chExt cx="2110012" cy="576582"/>
          </a:xfrm>
        </p:grpSpPr>
        <p:sp>
          <p:nvSpPr>
            <p:cNvPr id="201" name="Freeform 5"/>
            <p:cNvSpPr>
              <a:spLocks noEditPoints="1"/>
            </p:cNvSpPr>
            <p:nvPr/>
          </p:nvSpPr>
          <p:spPr bwMode="auto">
            <a:xfrm>
              <a:off x="4845787" y="3156089"/>
              <a:ext cx="187981" cy="302055"/>
            </a:xfrm>
            <a:custGeom>
              <a:avLst/>
              <a:gdLst>
                <a:gd name="T0" fmla="*/ 96 w 96"/>
                <a:gd name="T1" fmla="*/ 48 h 156"/>
                <a:gd name="T2" fmla="*/ 48 w 96"/>
                <a:gd name="T3" fmla="*/ 0 h 156"/>
                <a:gd name="T4" fmla="*/ 0 w 96"/>
                <a:gd name="T5" fmla="*/ 48 h 156"/>
                <a:gd name="T6" fmla="*/ 6 w 96"/>
                <a:gd name="T7" fmla="*/ 72 h 156"/>
                <a:gd name="T8" fmla="*/ 6 w 96"/>
                <a:gd name="T9" fmla="*/ 72 h 156"/>
                <a:gd name="T10" fmla="*/ 48 w 96"/>
                <a:gd name="T11" fmla="*/ 156 h 156"/>
                <a:gd name="T12" fmla="*/ 90 w 96"/>
                <a:gd name="T13" fmla="*/ 72 h 156"/>
                <a:gd name="T14" fmla="*/ 90 w 96"/>
                <a:gd name="T15" fmla="*/ 72 h 156"/>
                <a:gd name="T16" fmla="*/ 96 w 96"/>
                <a:gd name="T17" fmla="*/ 48 h 156"/>
                <a:gd name="T18" fmla="*/ 48 w 96"/>
                <a:gd name="T19" fmla="*/ 72 h 156"/>
                <a:gd name="T20" fmla="*/ 24 w 96"/>
                <a:gd name="T21" fmla="*/ 48 h 156"/>
                <a:gd name="T22" fmla="*/ 48 w 96"/>
                <a:gd name="T23" fmla="*/ 24 h 156"/>
                <a:gd name="T24" fmla="*/ 72 w 96"/>
                <a:gd name="T25" fmla="*/ 48 h 156"/>
                <a:gd name="T26" fmla="*/ 48 w 96"/>
                <a:gd name="T27" fmla="*/ 7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156">
                  <a:moveTo>
                    <a:pt x="96" y="48"/>
                  </a:moveTo>
                  <a:cubicBezTo>
                    <a:pt x="96" y="21"/>
                    <a:pt x="75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57"/>
                    <a:pt x="2" y="65"/>
                    <a:pt x="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48" y="156"/>
                    <a:pt x="48" y="156"/>
                    <a:pt x="48" y="156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4" y="65"/>
                    <a:pt x="96" y="57"/>
                    <a:pt x="96" y="48"/>
                  </a:cubicBezTo>
                  <a:moveTo>
                    <a:pt x="48" y="72"/>
                  </a:moveTo>
                  <a:cubicBezTo>
                    <a:pt x="35" y="72"/>
                    <a:pt x="24" y="61"/>
                    <a:pt x="24" y="48"/>
                  </a:cubicBezTo>
                  <a:cubicBezTo>
                    <a:pt x="24" y="35"/>
                    <a:pt x="35" y="24"/>
                    <a:pt x="48" y="24"/>
                  </a:cubicBezTo>
                  <a:cubicBezTo>
                    <a:pt x="61" y="24"/>
                    <a:pt x="72" y="35"/>
                    <a:pt x="72" y="48"/>
                  </a:cubicBezTo>
                  <a:cubicBezTo>
                    <a:pt x="72" y="61"/>
                    <a:pt x="61" y="72"/>
                    <a:pt x="48" y="7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202" name="组合 201"/>
            <p:cNvGrpSpPr/>
            <p:nvPr/>
          </p:nvGrpSpPr>
          <p:grpSpPr>
            <a:xfrm flipH="1">
              <a:off x="5100355" y="3070699"/>
              <a:ext cx="1855444" cy="576582"/>
              <a:chOff x="534849" y="1723046"/>
              <a:chExt cx="1855444" cy="576582"/>
            </a:xfrm>
          </p:grpSpPr>
          <p:sp>
            <p:nvSpPr>
              <p:cNvPr id="203" name="五边形 202"/>
              <p:cNvSpPr/>
              <p:nvPr/>
            </p:nvSpPr>
            <p:spPr>
              <a:xfrm>
                <a:off x="534849" y="1723046"/>
                <a:ext cx="1855444" cy="576582"/>
              </a:xfrm>
              <a:prstGeom prst="homePlat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04" name="文本框 203"/>
              <p:cNvSpPr txBox="1"/>
              <p:nvPr/>
            </p:nvSpPr>
            <p:spPr>
              <a:xfrm>
                <a:off x="843474" y="1768761"/>
                <a:ext cx="1031759" cy="300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 defTabSz="914400">
                  <a:lnSpc>
                    <a:spcPct val="150000"/>
                  </a:lnSpc>
                </a:pPr>
                <a:r>
                  <a:rPr lang="zh-CN" altLang="en-US" sz="1335" b="1" dirty="0">
                    <a:solidFill>
                      <a:srgbClr val="0D151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35" b="1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5" name="文本框 204"/>
              <p:cNvSpPr txBox="1"/>
              <p:nvPr/>
            </p:nvSpPr>
            <p:spPr>
              <a:xfrm>
                <a:off x="873757" y="1946004"/>
                <a:ext cx="948376" cy="299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 defTabSz="914400">
                  <a:lnSpc>
                    <a:spcPct val="150000"/>
                  </a:lnSpc>
                </a:pPr>
                <a:r>
                  <a:rPr lang="en-US" altLang="zh-CN" sz="1335" b="1" dirty="0">
                    <a:solidFill>
                      <a:srgbClr val="0D151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35" b="1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06" name="组合 205"/>
          <p:cNvGrpSpPr/>
          <p:nvPr/>
        </p:nvGrpSpPr>
        <p:grpSpPr>
          <a:xfrm>
            <a:off x="5181689" y="433351"/>
            <a:ext cx="1885088" cy="681199"/>
            <a:chOff x="5182362" y="433249"/>
            <a:chExt cx="1885333" cy="681041"/>
          </a:xfrm>
        </p:grpSpPr>
        <p:sp>
          <p:nvSpPr>
            <p:cNvPr id="207" name="文本框 206"/>
            <p:cNvSpPr txBox="1"/>
            <p:nvPr/>
          </p:nvSpPr>
          <p:spPr>
            <a:xfrm>
              <a:off x="5182362" y="433249"/>
              <a:ext cx="18853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913765"/>
              <a:r>
                <a:rPr lang="zh-CN" altLang="en-US" sz="20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20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8" name="矩形 207"/>
            <p:cNvSpPr/>
            <p:nvPr/>
          </p:nvSpPr>
          <p:spPr>
            <a:xfrm>
              <a:off x="5428990" y="744958"/>
              <a:ext cx="13340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 defTabSz="913765"/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41799" y="2099948"/>
            <a:ext cx="2176699" cy="1748462"/>
            <a:chOff x="1542000" y="2026890"/>
            <a:chExt cx="2176982" cy="1748057"/>
          </a:xfrm>
        </p:grpSpPr>
        <p:sp>
          <p:nvSpPr>
            <p:cNvPr id="3" name="椭圆 2"/>
            <p:cNvSpPr/>
            <p:nvPr/>
          </p:nvSpPr>
          <p:spPr>
            <a:xfrm>
              <a:off x="1608489" y="2091024"/>
              <a:ext cx="1658044" cy="1658043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35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4" name="TextBox 338"/>
            <p:cNvSpPr txBox="1">
              <a:spLocks noChangeArrowheads="1"/>
            </p:cNvSpPr>
            <p:nvPr/>
          </p:nvSpPr>
          <p:spPr bwMode="auto">
            <a:xfrm>
              <a:off x="2010374" y="2699962"/>
              <a:ext cx="170860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bg1"/>
                  </a:solidFill>
                  <a:latin typeface="造字工房悦黑体验版特细体" pitchFamily="50" charset="-122"/>
                  <a:ea typeface="造字工房悦黑体验版特细体" pitchFamily="50" charset="-122"/>
                </a:defRPr>
              </a:lvl1pPr>
              <a:lvl2pPr marL="742950" indent="-28575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2800" b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82%</a:t>
              </a:r>
              <a:endParaRPr lang="en-US" altLang="zh-CN" sz="2800" b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空心弧 4"/>
            <p:cNvSpPr/>
            <p:nvPr/>
          </p:nvSpPr>
          <p:spPr>
            <a:xfrm rot="19800000">
              <a:off x="1542000" y="2026890"/>
              <a:ext cx="1748057" cy="1748057"/>
            </a:xfrm>
            <a:prstGeom prst="blockArc">
              <a:avLst>
                <a:gd name="adj1" fmla="val 18153874"/>
                <a:gd name="adj2" fmla="val 14191435"/>
                <a:gd name="adj3" fmla="val 5402"/>
              </a:avLst>
            </a:prstGeom>
            <a:solidFill>
              <a:srgbClr val="0D151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solidFill>
                  <a:prstClr val="black"/>
                </a:solidFill>
                <a:ea typeface="创艺简细圆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104818" y="2064978"/>
            <a:ext cx="1766156" cy="1748462"/>
            <a:chOff x="4105352" y="1991930"/>
            <a:chExt cx="1766386" cy="1748057"/>
          </a:xfrm>
        </p:grpSpPr>
        <p:sp>
          <p:nvSpPr>
            <p:cNvPr id="7" name="TextBox 340"/>
            <p:cNvSpPr txBox="1">
              <a:spLocks noChangeArrowheads="1"/>
            </p:cNvSpPr>
            <p:nvPr/>
          </p:nvSpPr>
          <p:spPr bwMode="auto">
            <a:xfrm>
              <a:off x="4587782" y="2649161"/>
              <a:ext cx="128395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bg1"/>
                  </a:solidFill>
                  <a:latin typeface="造字工房悦黑体验版特细体" pitchFamily="50" charset="-122"/>
                  <a:ea typeface="造字工房悦黑体验版特细体" pitchFamily="50" charset="-122"/>
                </a:defRPr>
              </a:lvl1pPr>
              <a:lvl2pPr marL="742950" indent="-28575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2800" b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43%</a:t>
              </a:r>
              <a:endParaRPr lang="en-US" altLang="zh-CN" sz="2800" b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4164539" y="2039589"/>
              <a:ext cx="1658044" cy="1658043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35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9" name="空心弧 8"/>
            <p:cNvSpPr/>
            <p:nvPr/>
          </p:nvSpPr>
          <p:spPr>
            <a:xfrm rot="19800000">
              <a:off x="4105352" y="1991930"/>
              <a:ext cx="1748057" cy="1748057"/>
            </a:xfrm>
            <a:prstGeom prst="blockArc">
              <a:avLst>
                <a:gd name="adj1" fmla="val 18153874"/>
                <a:gd name="adj2" fmla="val 6208019"/>
                <a:gd name="adj3" fmla="val 5471"/>
              </a:avLst>
            </a:prstGeom>
            <a:solidFill>
              <a:srgbClr val="0D151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solidFill>
                  <a:prstClr val="black"/>
                </a:solidFill>
                <a:ea typeface="创艺简细圆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533820" y="2098673"/>
            <a:ext cx="1787951" cy="1748462"/>
            <a:chOff x="6534669" y="2025617"/>
            <a:chExt cx="1788184" cy="1748057"/>
          </a:xfrm>
        </p:grpSpPr>
        <p:sp>
          <p:nvSpPr>
            <p:cNvPr id="11" name="椭圆 10"/>
            <p:cNvSpPr/>
            <p:nvPr/>
          </p:nvSpPr>
          <p:spPr>
            <a:xfrm>
              <a:off x="6653000" y="2086783"/>
              <a:ext cx="1579784" cy="1579784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35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12" name="TextBox 341"/>
            <p:cNvSpPr txBox="1">
              <a:spLocks noChangeArrowheads="1"/>
            </p:cNvSpPr>
            <p:nvPr/>
          </p:nvSpPr>
          <p:spPr bwMode="auto">
            <a:xfrm>
              <a:off x="7039532" y="2649161"/>
              <a:ext cx="128332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bg1"/>
                  </a:solidFill>
                  <a:latin typeface="造字工房悦黑体验版特细体" pitchFamily="50" charset="-122"/>
                  <a:ea typeface="造字工房悦黑体验版特细体" pitchFamily="50" charset="-122"/>
                </a:defRPr>
              </a:lvl1pPr>
              <a:lvl2pPr marL="742950" indent="-28575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2800" b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25%</a:t>
              </a:r>
              <a:endParaRPr lang="en-US" altLang="zh-CN" sz="2800" b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 rot="19800000">
              <a:off x="6534669" y="2025617"/>
              <a:ext cx="1748057" cy="1748057"/>
            </a:xfrm>
            <a:prstGeom prst="blockArc">
              <a:avLst>
                <a:gd name="adj1" fmla="val 18153874"/>
                <a:gd name="adj2" fmla="val 2391340"/>
                <a:gd name="adj3" fmla="val 5676"/>
              </a:avLst>
            </a:prstGeom>
            <a:solidFill>
              <a:srgbClr val="0D151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solidFill>
                  <a:prstClr val="black"/>
                </a:solidFill>
                <a:ea typeface="创艺简细圆" pitchFamily="2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946949" y="2105025"/>
            <a:ext cx="1762142" cy="1748462"/>
            <a:chOff x="8948112" y="2031966"/>
            <a:chExt cx="1762371" cy="1748057"/>
          </a:xfrm>
        </p:grpSpPr>
        <p:sp>
          <p:nvSpPr>
            <p:cNvPr id="15" name="椭圆 14"/>
            <p:cNvSpPr/>
            <p:nvPr/>
          </p:nvSpPr>
          <p:spPr>
            <a:xfrm>
              <a:off x="9067196" y="2095723"/>
              <a:ext cx="1579787" cy="1579784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35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16" name="TextBox 342"/>
            <p:cNvSpPr txBox="1">
              <a:spLocks noChangeArrowheads="1"/>
            </p:cNvSpPr>
            <p:nvPr/>
          </p:nvSpPr>
          <p:spPr bwMode="auto">
            <a:xfrm>
              <a:off x="9426240" y="2649161"/>
              <a:ext cx="128424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bg1"/>
                  </a:solidFill>
                  <a:latin typeface="造字工房悦黑体验版特细体" pitchFamily="50" charset="-122"/>
                  <a:ea typeface="造字工房悦黑体验版特细体" pitchFamily="50" charset="-122"/>
                </a:defRPr>
              </a:lvl1pPr>
              <a:lvl2pPr marL="742950" indent="-28575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2800" b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10%</a:t>
              </a:r>
              <a:endParaRPr lang="en-US" altLang="zh-CN" sz="2800" b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空心弧 16"/>
            <p:cNvSpPr/>
            <p:nvPr/>
          </p:nvSpPr>
          <p:spPr>
            <a:xfrm rot="19800000">
              <a:off x="8948112" y="2031966"/>
              <a:ext cx="1748057" cy="1748057"/>
            </a:xfrm>
            <a:prstGeom prst="blockArc">
              <a:avLst>
                <a:gd name="adj1" fmla="val 18153874"/>
                <a:gd name="adj2" fmla="val 21071673"/>
                <a:gd name="adj3" fmla="val 5367"/>
              </a:avLst>
            </a:prstGeom>
            <a:solidFill>
              <a:srgbClr val="0D151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solidFill>
                  <a:prstClr val="black"/>
                </a:solidFill>
                <a:ea typeface="创艺简细圆" pitchFamily="2" charset="-122"/>
              </a:endParaRPr>
            </a:p>
          </p:txBody>
        </p:sp>
      </p:grpSp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827433" y="4246182"/>
            <a:ext cx="10463438" cy="6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4400">
              <a:lnSpc>
                <a:spcPct val="150000"/>
              </a:lnSpc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802428" y="4830000"/>
            <a:ext cx="9172439" cy="923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prstClr val="white"/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prstClr val="white"/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prstClr val="white"/>
                </a:solidFill>
                <a:latin typeface="Arial" panose="020B0604020202020204" pitchFamily="34" charset="0"/>
              </a:rPr>
              <a:t>RAPIDPPT differs from the traditional production model, and create a new PPT experience.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181689" y="433351"/>
            <a:ext cx="1885088" cy="681199"/>
            <a:chOff x="5182362" y="433249"/>
            <a:chExt cx="1885333" cy="681041"/>
          </a:xfrm>
        </p:grpSpPr>
        <p:sp>
          <p:nvSpPr>
            <p:cNvPr id="21" name="文本框 20"/>
            <p:cNvSpPr txBox="1"/>
            <p:nvPr/>
          </p:nvSpPr>
          <p:spPr>
            <a:xfrm>
              <a:off x="5182362" y="433249"/>
              <a:ext cx="18853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913765"/>
              <a:r>
                <a:rPr lang="zh-CN" altLang="en-US" sz="20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20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428990" y="744958"/>
              <a:ext cx="13340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 defTabSz="913765"/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86"/>
          <p:cNvGrpSpPr/>
          <p:nvPr/>
        </p:nvGrpSpPr>
        <p:grpSpPr bwMode="auto">
          <a:xfrm>
            <a:off x="1314368" y="4592887"/>
            <a:ext cx="4945919" cy="1060378"/>
            <a:chOff x="542174" y="3712803"/>
            <a:chExt cx="3550351" cy="794408"/>
          </a:xfrm>
        </p:grpSpPr>
        <p:sp>
          <p:nvSpPr>
            <p:cNvPr id="26" name="TextBox 87"/>
            <p:cNvSpPr txBox="1">
              <a:spLocks noChangeArrowheads="1"/>
            </p:cNvSpPr>
            <p:nvPr/>
          </p:nvSpPr>
          <p:spPr bwMode="auto">
            <a:xfrm>
              <a:off x="551700" y="3712803"/>
              <a:ext cx="1328564" cy="253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TextBox 47"/>
            <p:cNvSpPr txBox="1">
              <a:spLocks noChangeArrowheads="1"/>
            </p:cNvSpPr>
            <p:nvPr/>
          </p:nvSpPr>
          <p:spPr bwMode="auto">
            <a:xfrm>
              <a:off x="542174" y="3953694"/>
              <a:ext cx="3550351" cy="553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坚持精益求精、拒绝平庸的做事精神，帮助您实现美观、精致、严谨动感的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" t="7651" r="-1" b="16726"/>
          <a:stretch>
            <a:fillRect/>
          </a:stretch>
        </p:blipFill>
        <p:spPr bwMode="auto">
          <a:xfrm>
            <a:off x="1392460" y="1971000"/>
            <a:ext cx="4699032" cy="2405145"/>
          </a:xfrm>
          <a:prstGeom prst="rect">
            <a:avLst/>
          </a:prstGeom>
          <a:noFill/>
          <a:ln w="38100">
            <a:noFill/>
          </a:ln>
          <a:effectLst>
            <a:outerShdw blurRad="25400" sx="101000" sy="101000" algn="ct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6742821" y="4754012"/>
            <a:ext cx="4132678" cy="836568"/>
            <a:chOff x="6743699" y="4752912"/>
            <a:chExt cx="4133216" cy="836374"/>
          </a:xfrm>
        </p:grpSpPr>
        <p:grpSp>
          <p:nvGrpSpPr>
            <p:cNvPr id="41" name="组合 40"/>
            <p:cNvGrpSpPr/>
            <p:nvPr/>
          </p:nvGrpSpPr>
          <p:grpSpPr>
            <a:xfrm>
              <a:off x="7724036" y="4752912"/>
              <a:ext cx="3152879" cy="836374"/>
              <a:chOff x="8296542" y="1598024"/>
              <a:chExt cx="3152879" cy="836374"/>
            </a:xfrm>
          </p:grpSpPr>
          <p:sp>
            <p:nvSpPr>
              <p:cNvPr id="42" name="TextBox 102"/>
              <p:cNvSpPr txBox="1">
                <a:spLocks noChangeArrowheads="1"/>
              </p:cNvSpPr>
              <p:nvPr/>
            </p:nvSpPr>
            <p:spPr bwMode="auto">
              <a:xfrm>
                <a:off x="8296542" y="1598024"/>
                <a:ext cx="206195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TextBox 47"/>
              <p:cNvSpPr txBox="1">
                <a:spLocks noChangeArrowheads="1"/>
              </p:cNvSpPr>
              <p:nvPr/>
            </p:nvSpPr>
            <p:spPr bwMode="auto">
              <a:xfrm>
                <a:off x="8296542" y="1911178"/>
                <a:ext cx="315287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/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 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</a:t>
                </a:r>
                <a:endPara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94" name="图片 9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6742396" y="4776161"/>
              <a:ext cx="633218" cy="630611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6742933" y="1971000"/>
            <a:ext cx="4168121" cy="836568"/>
            <a:chOff x="6743811" y="1970544"/>
            <a:chExt cx="4168664" cy="836374"/>
          </a:xfrm>
        </p:grpSpPr>
        <p:grpSp>
          <p:nvGrpSpPr>
            <p:cNvPr id="30" name="组合 29"/>
            <p:cNvGrpSpPr/>
            <p:nvPr/>
          </p:nvGrpSpPr>
          <p:grpSpPr>
            <a:xfrm>
              <a:off x="7759596" y="1970544"/>
              <a:ext cx="3152879" cy="836374"/>
              <a:chOff x="8296542" y="1598024"/>
              <a:chExt cx="3152879" cy="836374"/>
            </a:xfrm>
          </p:grpSpPr>
          <p:sp>
            <p:nvSpPr>
              <p:cNvPr id="32" name="TextBox 102"/>
              <p:cNvSpPr txBox="1">
                <a:spLocks noChangeArrowheads="1"/>
              </p:cNvSpPr>
              <p:nvPr/>
            </p:nvSpPr>
            <p:spPr bwMode="auto">
              <a:xfrm>
                <a:off x="8296542" y="1598024"/>
                <a:ext cx="206195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TextBox 47"/>
              <p:cNvSpPr txBox="1">
                <a:spLocks noChangeArrowheads="1"/>
              </p:cNvSpPr>
              <p:nvPr/>
            </p:nvSpPr>
            <p:spPr bwMode="auto">
              <a:xfrm>
                <a:off x="8296542" y="1911178"/>
                <a:ext cx="315287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/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 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</a:t>
                </a:r>
                <a:endPara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95" name="图片 9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3811" y="1995683"/>
              <a:ext cx="648301" cy="648301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6742824" y="3286289"/>
            <a:ext cx="4150455" cy="836568"/>
            <a:chOff x="6743700" y="3285528"/>
            <a:chExt cx="4150995" cy="836374"/>
          </a:xfrm>
        </p:grpSpPr>
        <p:grpSp>
          <p:nvGrpSpPr>
            <p:cNvPr id="36" name="组合 35"/>
            <p:cNvGrpSpPr/>
            <p:nvPr/>
          </p:nvGrpSpPr>
          <p:grpSpPr>
            <a:xfrm>
              <a:off x="7741816" y="3285528"/>
              <a:ext cx="3152879" cy="836374"/>
              <a:chOff x="8296542" y="1598024"/>
              <a:chExt cx="3152879" cy="836374"/>
            </a:xfrm>
          </p:grpSpPr>
          <p:sp>
            <p:nvSpPr>
              <p:cNvPr id="37" name="TextBox 102"/>
              <p:cNvSpPr txBox="1">
                <a:spLocks noChangeArrowheads="1"/>
              </p:cNvSpPr>
              <p:nvPr/>
            </p:nvSpPr>
            <p:spPr bwMode="auto">
              <a:xfrm>
                <a:off x="8296542" y="1598024"/>
                <a:ext cx="206195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TextBox 47"/>
              <p:cNvSpPr txBox="1">
                <a:spLocks noChangeArrowheads="1"/>
              </p:cNvSpPr>
              <p:nvPr/>
            </p:nvSpPr>
            <p:spPr bwMode="auto">
              <a:xfrm>
                <a:off x="8296542" y="1911178"/>
                <a:ext cx="315287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/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 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</a:t>
                </a:r>
                <a:endPara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96" name="图片 9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43700" y="3298529"/>
              <a:ext cx="666192" cy="666192"/>
            </a:xfrm>
            <a:prstGeom prst="rect">
              <a:avLst/>
            </a:prstGeom>
          </p:spPr>
        </p:pic>
      </p:grpSp>
      <p:grpSp>
        <p:nvGrpSpPr>
          <p:cNvPr id="97" name="组合 96"/>
          <p:cNvGrpSpPr/>
          <p:nvPr/>
        </p:nvGrpSpPr>
        <p:grpSpPr>
          <a:xfrm>
            <a:off x="5181689" y="433351"/>
            <a:ext cx="1885088" cy="681199"/>
            <a:chOff x="5182362" y="433249"/>
            <a:chExt cx="1885333" cy="681041"/>
          </a:xfrm>
        </p:grpSpPr>
        <p:sp>
          <p:nvSpPr>
            <p:cNvPr id="98" name="文本框 97"/>
            <p:cNvSpPr txBox="1"/>
            <p:nvPr/>
          </p:nvSpPr>
          <p:spPr>
            <a:xfrm>
              <a:off x="5182362" y="433249"/>
              <a:ext cx="18853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913765"/>
              <a:r>
                <a:rPr lang="zh-CN" altLang="en-US" sz="20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20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矩形 98"/>
            <p:cNvSpPr/>
            <p:nvPr/>
          </p:nvSpPr>
          <p:spPr>
            <a:xfrm>
              <a:off x="5428990" y="744958"/>
              <a:ext cx="13340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 defTabSz="913765"/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任意多边形 81"/>
          <p:cNvSpPr/>
          <p:nvPr/>
        </p:nvSpPr>
        <p:spPr>
          <a:xfrm>
            <a:off x="-152379" y="-12703"/>
            <a:ext cx="12342793" cy="6859588"/>
          </a:xfrm>
          <a:custGeom>
            <a:avLst/>
            <a:gdLst>
              <a:gd name="connsiteX0" fmla="*/ 5445576 w 12344400"/>
              <a:gd name="connsiteY0" fmla="*/ 2212601 h 6858000"/>
              <a:gd name="connsiteX1" fmla="*/ 7051225 w 12344400"/>
              <a:gd name="connsiteY1" fmla="*/ 2212601 h 6858000"/>
              <a:gd name="connsiteX2" fmla="*/ 7659425 w 12344400"/>
              <a:gd name="connsiteY2" fmla="*/ 3429001 h 6858000"/>
              <a:gd name="connsiteX3" fmla="*/ 7051225 w 12344400"/>
              <a:gd name="connsiteY3" fmla="*/ 4645400 h 6858000"/>
              <a:gd name="connsiteX4" fmla="*/ 5445576 w 12344400"/>
              <a:gd name="connsiteY4" fmla="*/ 4645400 h 6858000"/>
              <a:gd name="connsiteX5" fmla="*/ 4837376 w 12344400"/>
              <a:gd name="connsiteY5" fmla="*/ 3429001 h 6858000"/>
              <a:gd name="connsiteX6" fmla="*/ 5295028 w 12344400"/>
              <a:gd name="connsiteY6" fmla="*/ 1984496 h 6858000"/>
              <a:gd name="connsiteX7" fmla="*/ 4572776 w 12344400"/>
              <a:gd name="connsiteY7" fmla="*/ 3429000 h 6858000"/>
              <a:gd name="connsiteX8" fmla="*/ 5295028 w 12344400"/>
              <a:gd name="connsiteY8" fmla="*/ 4873504 h 6858000"/>
              <a:gd name="connsiteX9" fmla="*/ 7201774 w 12344400"/>
              <a:gd name="connsiteY9" fmla="*/ 4873504 h 6858000"/>
              <a:gd name="connsiteX10" fmla="*/ 7924026 w 12344400"/>
              <a:gd name="connsiteY10" fmla="*/ 3429000 h 6858000"/>
              <a:gd name="connsiteX11" fmla="*/ 7201774 w 12344400"/>
              <a:gd name="connsiteY11" fmla="*/ 1984496 h 6858000"/>
              <a:gd name="connsiteX12" fmla="*/ 0 w 12344400"/>
              <a:gd name="connsiteY12" fmla="*/ 0 h 6858000"/>
              <a:gd name="connsiteX13" fmla="*/ 12344400 w 12344400"/>
              <a:gd name="connsiteY13" fmla="*/ 0 h 6858000"/>
              <a:gd name="connsiteX14" fmla="*/ 12344400 w 12344400"/>
              <a:gd name="connsiteY14" fmla="*/ 6858000 h 6858000"/>
              <a:gd name="connsiteX15" fmla="*/ 0 w 12344400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344400" h="6858000">
                <a:moveTo>
                  <a:pt x="5445576" y="2212601"/>
                </a:moveTo>
                <a:lnTo>
                  <a:pt x="7051225" y="2212601"/>
                </a:lnTo>
                <a:lnTo>
                  <a:pt x="7659425" y="3429001"/>
                </a:lnTo>
                <a:lnTo>
                  <a:pt x="7051225" y="4645400"/>
                </a:lnTo>
                <a:lnTo>
                  <a:pt x="5445576" y="4645400"/>
                </a:lnTo>
                <a:lnTo>
                  <a:pt x="4837376" y="3429001"/>
                </a:lnTo>
                <a:close/>
                <a:moveTo>
                  <a:pt x="5295028" y="1984496"/>
                </a:moveTo>
                <a:lnTo>
                  <a:pt x="4572776" y="3429000"/>
                </a:lnTo>
                <a:lnTo>
                  <a:pt x="5295028" y="4873504"/>
                </a:lnTo>
                <a:lnTo>
                  <a:pt x="7201774" y="4873504"/>
                </a:lnTo>
                <a:lnTo>
                  <a:pt x="7924026" y="3429000"/>
                </a:lnTo>
                <a:lnTo>
                  <a:pt x="7201774" y="1984496"/>
                </a:lnTo>
                <a:close/>
                <a:moveTo>
                  <a:pt x="0" y="0"/>
                </a:moveTo>
                <a:lnTo>
                  <a:pt x="12344400" y="0"/>
                </a:lnTo>
                <a:lnTo>
                  <a:pt x="12344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067494" y="3"/>
            <a:ext cx="0" cy="796889"/>
          </a:xfrm>
          <a:prstGeom prst="line">
            <a:avLst/>
          </a:prstGeom>
          <a:ln w="22225">
            <a:solidFill>
              <a:schemeClr val="bg1">
                <a:alpha val="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组合 85"/>
          <p:cNvGrpSpPr/>
          <p:nvPr/>
        </p:nvGrpSpPr>
        <p:grpSpPr>
          <a:xfrm>
            <a:off x="5107671" y="2599735"/>
            <a:ext cx="2046247" cy="1634715"/>
            <a:chOff x="1349829" y="3443511"/>
            <a:chExt cx="2046513" cy="1634337"/>
          </a:xfrm>
        </p:grpSpPr>
        <p:sp>
          <p:nvSpPr>
            <p:cNvPr id="87" name="文本框 86"/>
            <p:cNvSpPr txBox="1"/>
            <p:nvPr/>
          </p:nvSpPr>
          <p:spPr>
            <a:xfrm>
              <a:off x="2005694" y="3443511"/>
              <a:ext cx="7567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4800" spc="500" dirty="0">
                  <a:ln w="0"/>
                  <a:solidFill>
                    <a:prstClr val="white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  <a:latin typeface="Bodoni MT Poster Compressed" panose="02070706080601050204" pitchFamily="18" charset="0"/>
                  <a:ea typeface="Kozuka Gothic Pro H" panose="020B0800000000000000" pitchFamily="34" charset="-128"/>
                  <a:cs typeface="Gisha" panose="020B0502040204020203" pitchFamily="34" charset="-79"/>
                </a:rPr>
                <a:t>O1</a:t>
              </a:r>
              <a:endParaRPr lang="zh-CN" altLang="en-US" sz="900" dirty="0">
                <a:solidFill>
                  <a:prstClr val="black"/>
                </a:solidFill>
              </a:endParaRPr>
            </a:p>
          </p:txBody>
        </p:sp>
        <p:cxnSp>
          <p:nvCxnSpPr>
            <p:cNvPr id="88" name="直接连接符 87"/>
            <p:cNvCxnSpPr/>
            <p:nvPr/>
          </p:nvCxnSpPr>
          <p:spPr>
            <a:xfrm>
              <a:off x="1349829" y="4274508"/>
              <a:ext cx="190137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组合 88"/>
            <p:cNvGrpSpPr/>
            <p:nvPr/>
          </p:nvGrpSpPr>
          <p:grpSpPr>
            <a:xfrm>
              <a:off x="1378857" y="4332564"/>
              <a:ext cx="2017485" cy="745284"/>
              <a:chOff x="1378857" y="4100340"/>
              <a:chExt cx="2017485" cy="745284"/>
            </a:xfrm>
          </p:grpSpPr>
          <p:sp>
            <p:nvSpPr>
              <p:cNvPr id="90" name="文本框 89"/>
              <p:cNvSpPr txBox="1"/>
              <p:nvPr/>
            </p:nvSpPr>
            <p:spPr>
              <a:xfrm>
                <a:off x="1378857" y="4100340"/>
                <a:ext cx="20174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913765"/>
                <a:r>
                  <a:rPr lang="zh-CN" altLang="en-US" sz="2000" spc="12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20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1" name="矩形 90"/>
              <p:cNvSpPr/>
              <p:nvPr/>
            </p:nvSpPr>
            <p:spPr>
              <a:xfrm>
                <a:off x="1570185" y="4445514"/>
                <a:ext cx="146065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913765"/>
                <a:r>
                  <a:rPr lang="en-US" altLang="zh-CN" sz="2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83" name="图片 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32770" y="-393835"/>
            <a:ext cx="724877" cy="75331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2644633" y="4767001"/>
            <a:ext cx="887138" cy="8831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678" y="4953951"/>
            <a:ext cx="1267059" cy="126751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110" y="4762142"/>
            <a:ext cx="889688" cy="8900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770" y="-393835"/>
            <a:ext cx="724877" cy="753318"/>
          </a:xfrm>
          <a:prstGeom prst="rect">
            <a:avLst/>
          </a:prstGeom>
        </p:spPr>
      </p:pic>
      <p:sp>
        <p:nvSpPr>
          <p:cNvPr id="11" name="TextBox 13"/>
          <p:cNvSpPr txBox="1">
            <a:spLocks noChangeArrowheads="1"/>
          </p:cNvSpPr>
          <p:nvPr/>
        </p:nvSpPr>
        <p:spPr bwMode="auto">
          <a:xfrm>
            <a:off x="1992058" y="1074158"/>
            <a:ext cx="8235325" cy="2816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hangingPunct="1"/>
            <a:r>
              <a:rPr lang="en-US" altLang="zh-CN" sz="17700" spc="500" dirty="0">
                <a:ln w="0"/>
                <a:solidFill>
                  <a:prstClr val="white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Bodoni MT Poster Compressed" panose="02070706080601050204" pitchFamily="18" charset="0"/>
                <a:ea typeface="Kozuka Gothic Pro H" panose="020B0800000000000000" pitchFamily="34" charset="-128"/>
                <a:cs typeface="Gisha" panose="020B0502040204020203" pitchFamily="34" charset="-79"/>
              </a:rPr>
              <a:t>THANK    YOU</a:t>
            </a:r>
            <a:endParaRPr lang="zh-CN" altLang="en-US" sz="17700" spc="500" dirty="0">
              <a:ln w="0"/>
              <a:solidFill>
                <a:prstClr val="white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Bodoni MT Poster Compressed" panose="02070706080601050204" pitchFamily="18" charset="0"/>
              <a:ea typeface="Kozuka Gothic Pro H" panose="020B0800000000000000" pitchFamily="34" charset="-128"/>
              <a:cs typeface="Gisha" panose="020B0502040204020203" pitchFamily="34" charset="-79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068244" y="1175188"/>
            <a:ext cx="7919198" cy="461772"/>
            <a:chOff x="2068513" y="1174914"/>
            <a:chExt cx="7920229" cy="461665"/>
          </a:xfrm>
        </p:grpSpPr>
        <p:sp>
          <p:nvSpPr>
            <p:cNvPr id="16" name="文本框 15"/>
            <p:cNvSpPr txBox="1"/>
            <p:nvPr/>
          </p:nvSpPr>
          <p:spPr>
            <a:xfrm>
              <a:off x="4424709" y="1174914"/>
              <a:ext cx="33425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2400" b="1" spc="600" dirty="0">
                  <a:solidFill>
                    <a:prstClr val="white"/>
                  </a:solidFill>
                  <a:latin typeface="造字工房悦黑体验版特细长体" pitchFamily="50" charset="-122"/>
                  <a:ea typeface="造字工房悦黑体验版特细长体" pitchFamily="50" charset="-122"/>
                </a:rPr>
                <a:t>上海锐普广告有限公司</a:t>
              </a:r>
              <a:endParaRPr lang="zh-CN" altLang="en-US" sz="2400" b="1" spc="600" dirty="0">
                <a:solidFill>
                  <a:prstClr val="white"/>
                </a:solidFill>
                <a:latin typeface="造字工房悦黑体验版特细长体" pitchFamily="50" charset="-122"/>
                <a:ea typeface="造字工房悦黑体验版特细长体" pitchFamily="50" charset="-122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2068513" y="1436748"/>
              <a:ext cx="7920229" cy="12700"/>
              <a:chOff x="2068513" y="1436748"/>
              <a:chExt cx="7920229" cy="12700"/>
            </a:xfrm>
          </p:grpSpPr>
          <p:cxnSp>
            <p:nvCxnSpPr>
              <p:cNvPr id="15" name="直接连接符 14"/>
              <p:cNvCxnSpPr/>
              <p:nvPr/>
            </p:nvCxnSpPr>
            <p:spPr>
              <a:xfrm>
                <a:off x="2068513" y="1449448"/>
                <a:ext cx="2013400" cy="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7976722" y="1436748"/>
                <a:ext cx="2012020" cy="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组合 2"/>
          <p:cNvGrpSpPr/>
          <p:nvPr/>
        </p:nvGrpSpPr>
        <p:grpSpPr>
          <a:xfrm>
            <a:off x="2082130" y="3350873"/>
            <a:ext cx="7905120" cy="461772"/>
            <a:chOff x="2082401" y="3350097"/>
            <a:chExt cx="7906149" cy="461665"/>
          </a:xfrm>
        </p:grpSpPr>
        <p:sp>
          <p:nvSpPr>
            <p:cNvPr id="13" name="文本框 12"/>
            <p:cNvSpPr txBox="1"/>
            <p:nvPr/>
          </p:nvSpPr>
          <p:spPr>
            <a:xfrm>
              <a:off x="4510999" y="3350097"/>
              <a:ext cx="31700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400" spc="150" dirty="0">
                  <a:solidFill>
                    <a:prstClr val="white"/>
                  </a:solidFill>
                  <a:latin typeface="造字工房悦黑体验版特细长体" pitchFamily="50" charset="-122"/>
                  <a:ea typeface="造字工房悦黑体验版特细长体" pitchFamily="50" charset="-122"/>
                </a:rPr>
                <a:t>适用于电子商务通用型模板</a:t>
              </a:r>
              <a:endParaRPr lang="zh-CN" altLang="en-US" sz="2400" spc="150" dirty="0">
                <a:solidFill>
                  <a:prstClr val="white"/>
                </a:solidFill>
                <a:latin typeface="造字工房悦黑体验版特细长体" pitchFamily="50" charset="-122"/>
                <a:ea typeface="造字工房悦黑体验版特细长体" pitchFamily="50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2082401" y="3509637"/>
              <a:ext cx="7906149" cy="12700"/>
              <a:chOff x="2057193" y="1436748"/>
              <a:chExt cx="7906149" cy="12700"/>
            </a:xfrm>
          </p:grpSpPr>
          <p:cxnSp>
            <p:nvCxnSpPr>
              <p:cNvPr id="30" name="直接连接符 29"/>
              <p:cNvCxnSpPr/>
              <p:nvPr/>
            </p:nvCxnSpPr>
            <p:spPr>
              <a:xfrm>
                <a:off x="2057193" y="1449448"/>
                <a:ext cx="2012020" cy="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7951322" y="1436748"/>
                <a:ext cx="2012020" cy="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830474" y="2018123"/>
            <a:ext cx="10481514" cy="70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4400">
              <a:lnSpc>
                <a:spcPct val="150000"/>
              </a:lnSpc>
            </a:pPr>
            <a:r>
              <a:rPr lang="zh-CN" altLang="en-US" sz="133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33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33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33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33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33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33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33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33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33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33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335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8"/>
          <p:cNvSpPr>
            <a:spLocks noChangeArrowheads="1"/>
          </p:cNvSpPr>
          <p:nvPr/>
        </p:nvSpPr>
        <p:spPr bwMode="auto">
          <a:xfrm>
            <a:off x="824759" y="2707204"/>
            <a:ext cx="9172439" cy="831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</a:pPr>
            <a:r>
              <a:rPr lang="en-US" altLang="zh-CN" sz="1065" dirty="0">
                <a:solidFill>
                  <a:prstClr val="white"/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065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065" dirty="0">
                <a:solidFill>
                  <a:prstClr val="white"/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</a:t>
            </a:r>
            <a:endParaRPr lang="en-US" altLang="zh-CN" sz="1065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065" dirty="0">
                <a:solidFill>
                  <a:prstClr val="white"/>
                </a:solidFill>
                <a:latin typeface="Arial" panose="020B0604020202020204" pitchFamily="34" charset="0"/>
              </a:rPr>
              <a:t>RAPIDPPT differs from the traditional production model, and create a new PPT experience.</a:t>
            </a:r>
            <a:endParaRPr lang="en-US" altLang="zh-CN" sz="1065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 bwMode="auto">
          <a:xfrm>
            <a:off x="4897277" y="3864300"/>
            <a:ext cx="5487641" cy="1629044"/>
            <a:chOff x="3148410" y="3135153"/>
            <a:chExt cx="4116436" cy="1221464"/>
          </a:xfrm>
        </p:grpSpPr>
        <p:grpSp>
          <p:nvGrpSpPr>
            <p:cNvPr id="33" name="组合 62"/>
            <p:cNvGrpSpPr/>
            <p:nvPr/>
          </p:nvGrpSpPr>
          <p:grpSpPr bwMode="auto">
            <a:xfrm>
              <a:off x="3148410" y="3135756"/>
              <a:ext cx="3468364" cy="357119"/>
              <a:chOff x="4202529" y="1271658"/>
              <a:chExt cx="3468364" cy="357119"/>
            </a:xfrm>
          </p:grpSpPr>
          <p:sp>
            <p:nvSpPr>
              <p:cNvPr id="35" name="Rectangle 555"/>
              <p:cNvSpPr>
                <a:spLocks noChangeArrowheads="1"/>
              </p:cNvSpPr>
              <p:nvPr/>
            </p:nvSpPr>
            <p:spPr bwMode="auto">
              <a:xfrm>
                <a:off x="4202529" y="1370173"/>
                <a:ext cx="1253833" cy="2586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Rectangle 556"/>
              <p:cNvSpPr>
                <a:spLocks noChangeArrowheads="1"/>
              </p:cNvSpPr>
              <p:nvPr/>
            </p:nvSpPr>
            <p:spPr bwMode="auto">
              <a:xfrm>
                <a:off x="5259296" y="1271658"/>
                <a:ext cx="2411597" cy="2659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Freeform 557"/>
              <p:cNvSpPr/>
              <p:nvPr/>
            </p:nvSpPr>
            <p:spPr bwMode="auto">
              <a:xfrm>
                <a:off x="5259296" y="1537650"/>
                <a:ext cx="197066" cy="91127"/>
              </a:xfrm>
              <a:custGeom>
                <a:avLst/>
                <a:gdLst>
                  <a:gd name="T0" fmla="*/ 2147483646 w 80"/>
                  <a:gd name="T1" fmla="*/ 2147483646 h 37"/>
                  <a:gd name="T2" fmla="*/ 2147483646 w 80"/>
                  <a:gd name="T3" fmla="*/ 0 h 37"/>
                  <a:gd name="T4" fmla="*/ 0 w 80"/>
                  <a:gd name="T5" fmla="*/ 0 h 37"/>
                  <a:gd name="T6" fmla="*/ 2147483646 w 80"/>
                  <a:gd name="T7" fmla="*/ 2147483646 h 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0" h="37">
                    <a:moveTo>
                      <a:pt x="80" y="37"/>
                    </a:moveTo>
                    <a:lnTo>
                      <a:pt x="80" y="0"/>
                    </a:lnTo>
                    <a:lnTo>
                      <a:pt x="0" y="0"/>
                    </a:lnTo>
                    <a:lnTo>
                      <a:pt x="80" y="37"/>
                    </a:lnTo>
                    <a:close/>
                  </a:path>
                </a:pathLst>
              </a:custGeom>
              <a:solidFill>
                <a:srgbClr val="0D151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8" name="组合 66"/>
            <p:cNvGrpSpPr/>
            <p:nvPr/>
          </p:nvGrpSpPr>
          <p:grpSpPr bwMode="auto">
            <a:xfrm>
              <a:off x="3148410" y="3569222"/>
              <a:ext cx="2928896" cy="357118"/>
              <a:chOff x="4202529" y="1705124"/>
              <a:chExt cx="2928896" cy="357118"/>
            </a:xfrm>
          </p:grpSpPr>
          <p:sp>
            <p:nvSpPr>
              <p:cNvPr id="30" name="Rectangle 558"/>
              <p:cNvSpPr>
                <a:spLocks noChangeArrowheads="1"/>
              </p:cNvSpPr>
              <p:nvPr/>
            </p:nvSpPr>
            <p:spPr bwMode="auto">
              <a:xfrm>
                <a:off x="4202529" y="1803639"/>
                <a:ext cx="1253833" cy="2586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Rectangle 559"/>
              <p:cNvSpPr>
                <a:spLocks noChangeArrowheads="1"/>
              </p:cNvSpPr>
              <p:nvPr/>
            </p:nvSpPr>
            <p:spPr bwMode="auto">
              <a:xfrm>
                <a:off x="5259296" y="1705124"/>
                <a:ext cx="1872129" cy="2659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Freeform 560"/>
              <p:cNvSpPr/>
              <p:nvPr/>
            </p:nvSpPr>
            <p:spPr bwMode="auto">
              <a:xfrm>
                <a:off x="5259296" y="1971115"/>
                <a:ext cx="197066" cy="91127"/>
              </a:xfrm>
              <a:custGeom>
                <a:avLst/>
                <a:gdLst>
                  <a:gd name="T0" fmla="*/ 2147483646 w 80"/>
                  <a:gd name="T1" fmla="*/ 2147483646 h 37"/>
                  <a:gd name="T2" fmla="*/ 2147483646 w 80"/>
                  <a:gd name="T3" fmla="*/ 0 h 37"/>
                  <a:gd name="T4" fmla="*/ 0 w 80"/>
                  <a:gd name="T5" fmla="*/ 0 h 37"/>
                  <a:gd name="T6" fmla="*/ 2147483646 w 80"/>
                  <a:gd name="T7" fmla="*/ 2147483646 h 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0" h="37">
                    <a:moveTo>
                      <a:pt x="80" y="37"/>
                    </a:moveTo>
                    <a:lnTo>
                      <a:pt x="80" y="0"/>
                    </a:lnTo>
                    <a:lnTo>
                      <a:pt x="0" y="0"/>
                    </a:lnTo>
                    <a:lnTo>
                      <a:pt x="80" y="37"/>
                    </a:lnTo>
                    <a:close/>
                  </a:path>
                </a:pathLst>
              </a:custGeom>
              <a:solidFill>
                <a:srgbClr val="0D151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组合 70"/>
            <p:cNvGrpSpPr/>
            <p:nvPr/>
          </p:nvGrpSpPr>
          <p:grpSpPr bwMode="auto">
            <a:xfrm>
              <a:off x="3148410" y="3999441"/>
              <a:ext cx="2421037" cy="357176"/>
              <a:chOff x="4202529" y="2135343"/>
              <a:chExt cx="2421037" cy="357176"/>
            </a:xfrm>
          </p:grpSpPr>
          <p:sp>
            <p:nvSpPr>
              <p:cNvPr id="25" name="Rectangle 561"/>
              <p:cNvSpPr>
                <a:spLocks noChangeArrowheads="1"/>
              </p:cNvSpPr>
              <p:nvPr/>
            </p:nvSpPr>
            <p:spPr bwMode="auto">
              <a:xfrm>
                <a:off x="4202529" y="2225827"/>
                <a:ext cx="1254177" cy="2666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Rectangle 562"/>
              <p:cNvSpPr>
                <a:spLocks noChangeArrowheads="1"/>
              </p:cNvSpPr>
              <p:nvPr/>
            </p:nvSpPr>
            <p:spPr bwMode="auto">
              <a:xfrm>
                <a:off x="5259848" y="2135343"/>
                <a:ext cx="1363718" cy="2587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Freeform 563"/>
              <p:cNvSpPr/>
              <p:nvPr/>
            </p:nvSpPr>
            <p:spPr bwMode="auto">
              <a:xfrm>
                <a:off x="5259848" y="2394097"/>
                <a:ext cx="196858" cy="98422"/>
              </a:xfrm>
              <a:custGeom>
                <a:avLst/>
                <a:gdLst>
                  <a:gd name="T0" fmla="*/ 2147483647 w 80"/>
                  <a:gd name="T1" fmla="*/ 2147483647 h 40"/>
                  <a:gd name="T2" fmla="*/ 2147483647 w 80"/>
                  <a:gd name="T3" fmla="*/ 0 h 40"/>
                  <a:gd name="T4" fmla="*/ 0 w 80"/>
                  <a:gd name="T5" fmla="*/ 0 h 40"/>
                  <a:gd name="T6" fmla="*/ 2147483647 w 80"/>
                  <a:gd name="T7" fmla="*/ 2147483647 h 4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0" h="40">
                    <a:moveTo>
                      <a:pt x="80" y="40"/>
                    </a:moveTo>
                    <a:lnTo>
                      <a:pt x="80" y="0"/>
                    </a:lnTo>
                    <a:lnTo>
                      <a:pt x="0" y="0"/>
                    </a:lnTo>
                    <a:lnTo>
                      <a:pt x="80" y="40"/>
                    </a:lnTo>
                    <a:close/>
                  </a:path>
                </a:pathLst>
              </a:custGeom>
              <a:solidFill>
                <a:srgbClr val="0D151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TextBox 79"/>
            <p:cNvSpPr txBox="1">
              <a:spLocks noChangeArrowheads="1"/>
            </p:cNvSpPr>
            <p:nvPr/>
          </p:nvSpPr>
          <p:spPr bwMode="auto">
            <a:xfrm>
              <a:off x="6616774" y="3135153"/>
              <a:ext cx="648072" cy="2230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133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95%</a:t>
              </a:r>
              <a:endParaRPr lang="zh-CN" altLang="en-US" sz="133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1" name="TextBox 80"/>
            <p:cNvSpPr txBox="1">
              <a:spLocks noChangeArrowheads="1"/>
            </p:cNvSpPr>
            <p:nvPr/>
          </p:nvSpPr>
          <p:spPr bwMode="auto">
            <a:xfrm>
              <a:off x="6077305" y="3566214"/>
              <a:ext cx="648072" cy="2230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133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55%</a:t>
              </a:r>
              <a:endParaRPr lang="zh-CN" altLang="en-US" sz="133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2" name="TextBox 81"/>
            <p:cNvSpPr txBox="1">
              <a:spLocks noChangeArrowheads="1"/>
            </p:cNvSpPr>
            <p:nvPr/>
          </p:nvSpPr>
          <p:spPr bwMode="auto">
            <a:xfrm>
              <a:off x="5559162" y="3999572"/>
              <a:ext cx="647727" cy="2230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133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35%</a:t>
              </a:r>
              <a:endParaRPr lang="zh-CN" altLang="en-US" sz="133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975377" y="4026622"/>
            <a:ext cx="2130515" cy="1394621"/>
            <a:chOff x="1870243" y="2557403"/>
            <a:chExt cx="1598094" cy="1045722"/>
          </a:xfrm>
        </p:grpSpPr>
        <p:grpSp>
          <p:nvGrpSpPr>
            <p:cNvPr id="39" name="组合 14"/>
            <p:cNvGrpSpPr/>
            <p:nvPr/>
          </p:nvGrpSpPr>
          <p:grpSpPr bwMode="auto">
            <a:xfrm>
              <a:off x="1873416" y="2962739"/>
              <a:ext cx="1392176" cy="207749"/>
              <a:chOff x="846540" y="3070778"/>
              <a:chExt cx="1392396" cy="208032"/>
            </a:xfrm>
          </p:grpSpPr>
          <p:grpSp>
            <p:nvGrpSpPr>
              <p:cNvPr id="53" name="组合 9"/>
              <p:cNvGrpSpPr/>
              <p:nvPr/>
            </p:nvGrpSpPr>
            <p:grpSpPr bwMode="auto">
              <a:xfrm>
                <a:off x="1754037" y="3107025"/>
                <a:ext cx="484899" cy="122968"/>
                <a:chOff x="1754037" y="3018116"/>
                <a:chExt cx="484899" cy="122968"/>
              </a:xfrm>
            </p:grpSpPr>
            <p:sp>
              <p:nvSpPr>
                <p:cNvPr id="55" name="Freeform 137"/>
                <p:cNvSpPr/>
                <p:nvPr/>
              </p:nvSpPr>
              <p:spPr bwMode="auto">
                <a:xfrm>
                  <a:off x="1754037" y="3018116"/>
                  <a:ext cx="133434" cy="122968"/>
                </a:xfrm>
                <a:custGeom>
                  <a:avLst/>
                  <a:gdLst>
                    <a:gd name="T0" fmla="*/ 2147483646 w 153"/>
                    <a:gd name="T1" fmla="*/ 2147483646 h 141"/>
                    <a:gd name="T2" fmla="*/ 2147483646 w 153"/>
                    <a:gd name="T3" fmla="*/ 2147483646 h 141"/>
                    <a:gd name="T4" fmla="*/ 2147483646 w 153"/>
                    <a:gd name="T5" fmla="*/ 2147483646 h 141"/>
                    <a:gd name="T6" fmla="*/ 2147483646 w 153"/>
                    <a:gd name="T7" fmla="*/ 2147483646 h 141"/>
                    <a:gd name="T8" fmla="*/ 0 w 153"/>
                    <a:gd name="T9" fmla="*/ 2147483646 h 141"/>
                    <a:gd name="T10" fmla="*/ 2147483646 w 153"/>
                    <a:gd name="T11" fmla="*/ 2147483646 h 141"/>
                    <a:gd name="T12" fmla="*/ 2147483646 w 153"/>
                    <a:gd name="T13" fmla="*/ 0 h 141"/>
                    <a:gd name="T14" fmla="*/ 2147483646 w 153"/>
                    <a:gd name="T15" fmla="*/ 2147483646 h 141"/>
                    <a:gd name="T16" fmla="*/ 2147483646 w 153"/>
                    <a:gd name="T17" fmla="*/ 2147483646 h 141"/>
                    <a:gd name="T18" fmla="*/ 2147483646 w 153"/>
                    <a:gd name="T19" fmla="*/ 2147483646 h 141"/>
                    <a:gd name="T20" fmla="*/ 2147483646 w 153"/>
                    <a:gd name="T21" fmla="*/ 2147483646 h 14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53" h="141">
                      <a:moveTo>
                        <a:pt x="128" y="141"/>
                      </a:moveTo>
                      <a:lnTo>
                        <a:pt x="79" y="117"/>
                      </a:lnTo>
                      <a:lnTo>
                        <a:pt x="30" y="141"/>
                      </a:lnTo>
                      <a:lnTo>
                        <a:pt x="43" y="92"/>
                      </a:lnTo>
                      <a:lnTo>
                        <a:pt x="0" y="56"/>
                      </a:lnTo>
                      <a:lnTo>
                        <a:pt x="55" y="43"/>
                      </a:lnTo>
                      <a:lnTo>
                        <a:pt x="79" y="0"/>
                      </a:lnTo>
                      <a:lnTo>
                        <a:pt x="104" y="43"/>
                      </a:lnTo>
                      <a:lnTo>
                        <a:pt x="153" y="49"/>
                      </a:lnTo>
                      <a:lnTo>
                        <a:pt x="116" y="92"/>
                      </a:lnTo>
                      <a:lnTo>
                        <a:pt x="128" y="14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913765"/>
                  <a:endParaRPr lang="zh-CN" altLang="en-US" sz="12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Freeform 138"/>
                <p:cNvSpPr/>
                <p:nvPr/>
              </p:nvSpPr>
              <p:spPr bwMode="auto">
                <a:xfrm>
                  <a:off x="1935438" y="3018116"/>
                  <a:ext cx="127329" cy="122968"/>
                </a:xfrm>
                <a:custGeom>
                  <a:avLst/>
                  <a:gdLst>
                    <a:gd name="T0" fmla="*/ 2147483646 w 146"/>
                    <a:gd name="T1" fmla="*/ 2147483646 h 141"/>
                    <a:gd name="T2" fmla="*/ 2147483646 w 146"/>
                    <a:gd name="T3" fmla="*/ 2147483646 h 141"/>
                    <a:gd name="T4" fmla="*/ 2147483646 w 146"/>
                    <a:gd name="T5" fmla="*/ 2147483646 h 141"/>
                    <a:gd name="T6" fmla="*/ 2147483646 w 146"/>
                    <a:gd name="T7" fmla="*/ 2147483646 h 141"/>
                    <a:gd name="T8" fmla="*/ 0 w 146"/>
                    <a:gd name="T9" fmla="*/ 2147483646 h 141"/>
                    <a:gd name="T10" fmla="*/ 2147483646 w 146"/>
                    <a:gd name="T11" fmla="*/ 2147483646 h 141"/>
                    <a:gd name="T12" fmla="*/ 2147483646 w 146"/>
                    <a:gd name="T13" fmla="*/ 0 h 141"/>
                    <a:gd name="T14" fmla="*/ 2147483646 w 146"/>
                    <a:gd name="T15" fmla="*/ 2147483646 h 141"/>
                    <a:gd name="T16" fmla="*/ 2147483646 w 146"/>
                    <a:gd name="T17" fmla="*/ 2147483646 h 141"/>
                    <a:gd name="T18" fmla="*/ 2147483646 w 146"/>
                    <a:gd name="T19" fmla="*/ 2147483646 h 141"/>
                    <a:gd name="T20" fmla="*/ 2147483646 w 146"/>
                    <a:gd name="T21" fmla="*/ 2147483646 h 14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6" h="141">
                      <a:moveTo>
                        <a:pt x="122" y="141"/>
                      </a:moveTo>
                      <a:lnTo>
                        <a:pt x="73" y="117"/>
                      </a:lnTo>
                      <a:lnTo>
                        <a:pt x="30" y="141"/>
                      </a:lnTo>
                      <a:lnTo>
                        <a:pt x="36" y="92"/>
                      </a:lnTo>
                      <a:lnTo>
                        <a:pt x="0" y="56"/>
                      </a:lnTo>
                      <a:lnTo>
                        <a:pt x="48" y="43"/>
                      </a:lnTo>
                      <a:lnTo>
                        <a:pt x="73" y="0"/>
                      </a:lnTo>
                      <a:lnTo>
                        <a:pt x="97" y="43"/>
                      </a:lnTo>
                      <a:lnTo>
                        <a:pt x="146" y="49"/>
                      </a:lnTo>
                      <a:lnTo>
                        <a:pt x="110" y="92"/>
                      </a:lnTo>
                      <a:lnTo>
                        <a:pt x="122" y="14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913765"/>
                  <a:endParaRPr lang="zh-CN" altLang="en-US" sz="12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Freeform 139"/>
                <p:cNvSpPr/>
                <p:nvPr/>
              </p:nvSpPr>
              <p:spPr bwMode="auto">
                <a:xfrm>
                  <a:off x="2110734" y="3018116"/>
                  <a:ext cx="128202" cy="122968"/>
                </a:xfrm>
                <a:custGeom>
                  <a:avLst/>
                  <a:gdLst>
                    <a:gd name="T0" fmla="*/ 2147483646 w 147"/>
                    <a:gd name="T1" fmla="*/ 2147483646 h 141"/>
                    <a:gd name="T2" fmla="*/ 2147483646 w 147"/>
                    <a:gd name="T3" fmla="*/ 2147483646 h 141"/>
                    <a:gd name="T4" fmla="*/ 2147483646 w 147"/>
                    <a:gd name="T5" fmla="*/ 2147483646 h 141"/>
                    <a:gd name="T6" fmla="*/ 2147483646 w 147"/>
                    <a:gd name="T7" fmla="*/ 2147483646 h 141"/>
                    <a:gd name="T8" fmla="*/ 0 w 147"/>
                    <a:gd name="T9" fmla="*/ 2147483646 h 141"/>
                    <a:gd name="T10" fmla="*/ 2147483646 w 147"/>
                    <a:gd name="T11" fmla="*/ 2147483646 h 141"/>
                    <a:gd name="T12" fmla="*/ 2147483646 w 147"/>
                    <a:gd name="T13" fmla="*/ 0 h 141"/>
                    <a:gd name="T14" fmla="*/ 2147483646 w 147"/>
                    <a:gd name="T15" fmla="*/ 2147483646 h 141"/>
                    <a:gd name="T16" fmla="*/ 2147483646 w 147"/>
                    <a:gd name="T17" fmla="*/ 2147483646 h 141"/>
                    <a:gd name="T18" fmla="*/ 2147483646 w 147"/>
                    <a:gd name="T19" fmla="*/ 2147483646 h 141"/>
                    <a:gd name="T20" fmla="*/ 2147483646 w 147"/>
                    <a:gd name="T21" fmla="*/ 2147483646 h 14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7" h="141">
                      <a:moveTo>
                        <a:pt x="122" y="141"/>
                      </a:moveTo>
                      <a:lnTo>
                        <a:pt x="74" y="117"/>
                      </a:lnTo>
                      <a:lnTo>
                        <a:pt x="31" y="141"/>
                      </a:lnTo>
                      <a:lnTo>
                        <a:pt x="37" y="92"/>
                      </a:lnTo>
                      <a:lnTo>
                        <a:pt x="0" y="56"/>
                      </a:lnTo>
                      <a:lnTo>
                        <a:pt x="49" y="43"/>
                      </a:lnTo>
                      <a:lnTo>
                        <a:pt x="74" y="0"/>
                      </a:lnTo>
                      <a:lnTo>
                        <a:pt x="98" y="43"/>
                      </a:lnTo>
                      <a:lnTo>
                        <a:pt x="147" y="49"/>
                      </a:lnTo>
                      <a:lnTo>
                        <a:pt x="110" y="92"/>
                      </a:lnTo>
                      <a:lnTo>
                        <a:pt x="122" y="14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913765"/>
                  <a:endParaRPr lang="zh-CN" altLang="en-US" sz="12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54" name="TextBox 93"/>
              <p:cNvSpPr txBox="1">
                <a:spLocks noChangeArrowheads="1"/>
              </p:cNvSpPr>
              <p:nvPr/>
            </p:nvSpPr>
            <p:spPr bwMode="auto">
              <a:xfrm>
                <a:off x="846540" y="3070778"/>
                <a:ext cx="976458" cy="2080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zh-CN" altLang="en-US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点击添加文字</a:t>
                </a:r>
                <a:endPara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0" name="组合 13"/>
            <p:cNvGrpSpPr/>
            <p:nvPr/>
          </p:nvGrpSpPr>
          <p:grpSpPr bwMode="auto">
            <a:xfrm>
              <a:off x="1870243" y="3395376"/>
              <a:ext cx="1216035" cy="207749"/>
              <a:chOff x="846540" y="3630774"/>
              <a:chExt cx="1216227" cy="208032"/>
            </a:xfrm>
          </p:grpSpPr>
          <p:grpSp>
            <p:nvGrpSpPr>
              <p:cNvPr id="49" name="组合 11"/>
              <p:cNvGrpSpPr/>
              <p:nvPr/>
            </p:nvGrpSpPr>
            <p:grpSpPr bwMode="auto">
              <a:xfrm>
                <a:off x="1754037" y="3667910"/>
                <a:ext cx="308730" cy="122968"/>
                <a:chOff x="1754037" y="3375685"/>
                <a:chExt cx="308730" cy="122968"/>
              </a:xfrm>
            </p:grpSpPr>
            <p:sp>
              <p:nvSpPr>
                <p:cNvPr id="51" name="Freeform 147"/>
                <p:cNvSpPr/>
                <p:nvPr/>
              </p:nvSpPr>
              <p:spPr bwMode="auto">
                <a:xfrm>
                  <a:off x="1754037" y="3375685"/>
                  <a:ext cx="133434" cy="122968"/>
                </a:xfrm>
                <a:custGeom>
                  <a:avLst/>
                  <a:gdLst>
                    <a:gd name="T0" fmla="*/ 2147483646 w 153"/>
                    <a:gd name="T1" fmla="*/ 2147483646 h 141"/>
                    <a:gd name="T2" fmla="*/ 2147483646 w 153"/>
                    <a:gd name="T3" fmla="*/ 2147483646 h 141"/>
                    <a:gd name="T4" fmla="*/ 2147483646 w 153"/>
                    <a:gd name="T5" fmla="*/ 2147483646 h 141"/>
                    <a:gd name="T6" fmla="*/ 2147483646 w 153"/>
                    <a:gd name="T7" fmla="*/ 2147483646 h 141"/>
                    <a:gd name="T8" fmla="*/ 0 w 153"/>
                    <a:gd name="T9" fmla="*/ 2147483646 h 141"/>
                    <a:gd name="T10" fmla="*/ 2147483646 w 153"/>
                    <a:gd name="T11" fmla="*/ 2147483646 h 141"/>
                    <a:gd name="T12" fmla="*/ 2147483646 w 153"/>
                    <a:gd name="T13" fmla="*/ 0 h 141"/>
                    <a:gd name="T14" fmla="*/ 2147483646 w 153"/>
                    <a:gd name="T15" fmla="*/ 2147483646 h 141"/>
                    <a:gd name="T16" fmla="*/ 2147483646 w 153"/>
                    <a:gd name="T17" fmla="*/ 2147483646 h 141"/>
                    <a:gd name="T18" fmla="*/ 2147483646 w 153"/>
                    <a:gd name="T19" fmla="*/ 2147483646 h 141"/>
                    <a:gd name="T20" fmla="*/ 2147483646 w 153"/>
                    <a:gd name="T21" fmla="*/ 2147483646 h 14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53" h="141">
                      <a:moveTo>
                        <a:pt x="128" y="141"/>
                      </a:moveTo>
                      <a:lnTo>
                        <a:pt x="79" y="117"/>
                      </a:lnTo>
                      <a:lnTo>
                        <a:pt x="30" y="141"/>
                      </a:lnTo>
                      <a:lnTo>
                        <a:pt x="43" y="92"/>
                      </a:lnTo>
                      <a:lnTo>
                        <a:pt x="0" y="55"/>
                      </a:lnTo>
                      <a:lnTo>
                        <a:pt x="55" y="43"/>
                      </a:lnTo>
                      <a:lnTo>
                        <a:pt x="79" y="0"/>
                      </a:lnTo>
                      <a:lnTo>
                        <a:pt x="104" y="43"/>
                      </a:lnTo>
                      <a:lnTo>
                        <a:pt x="153" y="49"/>
                      </a:lnTo>
                      <a:lnTo>
                        <a:pt x="116" y="92"/>
                      </a:lnTo>
                      <a:lnTo>
                        <a:pt x="128" y="14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913765"/>
                  <a:endParaRPr lang="zh-CN" altLang="en-US" sz="12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" name="Freeform 148"/>
                <p:cNvSpPr/>
                <p:nvPr/>
              </p:nvSpPr>
              <p:spPr bwMode="auto">
                <a:xfrm>
                  <a:off x="1935438" y="3375685"/>
                  <a:ext cx="127329" cy="122968"/>
                </a:xfrm>
                <a:custGeom>
                  <a:avLst/>
                  <a:gdLst>
                    <a:gd name="T0" fmla="*/ 2147483646 w 146"/>
                    <a:gd name="T1" fmla="*/ 2147483646 h 141"/>
                    <a:gd name="T2" fmla="*/ 2147483646 w 146"/>
                    <a:gd name="T3" fmla="*/ 2147483646 h 141"/>
                    <a:gd name="T4" fmla="*/ 2147483646 w 146"/>
                    <a:gd name="T5" fmla="*/ 2147483646 h 141"/>
                    <a:gd name="T6" fmla="*/ 2147483646 w 146"/>
                    <a:gd name="T7" fmla="*/ 2147483646 h 141"/>
                    <a:gd name="T8" fmla="*/ 0 w 146"/>
                    <a:gd name="T9" fmla="*/ 2147483646 h 141"/>
                    <a:gd name="T10" fmla="*/ 2147483646 w 146"/>
                    <a:gd name="T11" fmla="*/ 2147483646 h 141"/>
                    <a:gd name="T12" fmla="*/ 2147483646 w 146"/>
                    <a:gd name="T13" fmla="*/ 0 h 141"/>
                    <a:gd name="T14" fmla="*/ 2147483646 w 146"/>
                    <a:gd name="T15" fmla="*/ 2147483646 h 141"/>
                    <a:gd name="T16" fmla="*/ 2147483646 w 146"/>
                    <a:gd name="T17" fmla="*/ 2147483646 h 141"/>
                    <a:gd name="T18" fmla="*/ 2147483646 w 146"/>
                    <a:gd name="T19" fmla="*/ 2147483646 h 141"/>
                    <a:gd name="T20" fmla="*/ 2147483646 w 146"/>
                    <a:gd name="T21" fmla="*/ 2147483646 h 14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6" h="141">
                      <a:moveTo>
                        <a:pt x="122" y="141"/>
                      </a:moveTo>
                      <a:lnTo>
                        <a:pt x="73" y="117"/>
                      </a:lnTo>
                      <a:lnTo>
                        <a:pt x="30" y="141"/>
                      </a:lnTo>
                      <a:lnTo>
                        <a:pt x="36" y="92"/>
                      </a:lnTo>
                      <a:lnTo>
                        <a:pt x="0" y="55"/>
                      </a:lnTo>
                      <a:lnTo>
                        <a:pt x="48" y="43"/>
                      </a:lnTo>
                      <a:lnTo>
                        <a:pt x="73" y="0"/>
                      </a:lnTo>
                      <a:lnTo>
                        <a:pt x="97" y="43"/>
                      </a:lnTo>
                      <a:lnTo>
                        <a:pt x="146" y="49"/>
                      </a:lnTo>
                      <a:lnTo>
                        <a:pt x="110" y="92"/>
                      </a:lnTo>
                      <a:lnTo>
                        <a:pt x="122" y="14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913765"/>
                  <a:endParaRPr lang="zh-CN" altLang="en-US" sz="12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50" name="TextBox 95"/>
              <p:cNvSpPr txBox="1">
                <a:spLocks noChangeArrowheads="1"/>
              </p:cNvSpPr>
              <p:nvPr/>
            </p:nvSpPr>
            <p:spPr bwMode="auto">
              <a:xfrm>
                <a:off x="846540" y="3630774"/>
                <a:ext cx="904087" cy="2080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zh-CN" altLang="en-US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点击添加文字</a:t>
                </a:r>
                <a:endPara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873416" y="2557403"/>
              <a:ext cx="1594921" cy="207749"/>
              <a:chOff x="1026579" y="2617928"/>
              <a:chExt cx="1594921" cy="207749"/>
            </a:xfrm>
          </p:grpSpPr>
          <p:grpSp>
            <p:nvGrpSpPr>
              <p:cNvPr id="42" name="组合 16"/>
              <p:cNvGrpSpPr/>
              <p:nvPr/>
            </p:nvGrpSpPr>
            <p:grpSpPr bwMode="auto">
              <a:xfrm>
                <a:off x="1026579" y="2617928"/>
                <a:ext cx="1418780" cy="207749"/>
                <a:chOff x="819932" y="2824146"/>
                <a:chExt cx="1419004" cy="208032"/>
              </a:xfrm>
            </p:grpSpPr>
            <p:sp>
              <p:nvSpPr>
                <p:cNvPr id="44" name="Freeform 134"/>
                <p:cNvSpPr/>
                <p:nvPr/>
              </p:nvSpPr>
              <p:spPr bwMode="auto">
                <a:xfrm>
                  <a:off x="1754037" y="2842384"/>
                  <a:ext cx="133434" cy="128201"/>
                </a:xfrm>
                <a:custGeom>
                  <a:avLst/>
                  <a:gdLst>
                    <a:gd name="T0" fmla="*/ 2147483646 w 153"/>
                    <a:gd name="T1" fmla="*/ 2147483646 h 147"/>
                    <a:gd name="T2" fmla="*/ 2147483646 w 153"/>
                    <a:gd name="T3" fmla="*/ 2147483646 h 147"/>
                    <a:gd name="T4" fmla="*/ 2147483646 w 153"/>
                    <a:gd name="T5" fmla="*/ 2147483646 h 147"/>
                    <a:gd name="T6" fmla="*/ 2147483646 w 153"/>
                    <a:gd name="T7" fmla="*/ 2147483646 h 147"/>
                    <a:gd name="T8" fmla="*/ 0 w 153"/>
                    <a:gd name="T9" fmla="*/ 2147483646 h 147"/>
                    <a:gd name="T10" fmla="*/ 2147483646 w 153"/>
                    <a:gd name="T11" fmla="*/ 2147483646 h 147"/>
                    <a:gd name="T12" fmla="*/ 2147483646 w 153"/>
                    <a:gd name="T13" fmla="*/ 0 h 147"/>
                    <a:gd name="T14" fmla="*/ 2147483646 w 153"/>
                    <a:gd name="T15" fmla="*/ 2147483646 h 147"/>
                    <a:gd name="T16" fmla="*/ 2147483646 w 153"/>
                    <a:gd name="T17" fmla="*/ 2147483646 h 147"/>
                    <a:gd name="T18" fmla="*/ 2147483646 w 153"/>
                    <a:gd name="T19" fmla="*/ 2147483646 h 147"/>
                    <a:gd name="T20" fmla="*/ 2147483646 w 153"/>
                    <a:gd name="T21" fmla="*/ 2147483646 h 147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53" h="147">
                      <a:moveTo>
                        <a:pt x="128" y="147"/>
                      </a:moveTo>
                      <a:lnTo>
                        <a:pt x="79" y="123"/>
                      </a:lnTo>
                      <a:lnTo>
                        <a:pt x="30" y="147"/>
                      </a:lnTo>
                      <a:lnTo>
                        <a:pt x="43" y="92"/>
                      </a:lnTo>
                      <a:lnTo>
                        <a:pt x="0" y="56"/>
                      </a:lnTo>
                      <a:lnTo>
                        <a:pt x="55" y="49"/>
                      </a:lnTo>
                      <a:lnTo>
                        <a:pt x="79" y="0"/>
                      </a:lnTo>
                      <a:lnTo>
                        <a:pt x="104" y="49"/>
                      </a:lnTo>
                      <a:lnTo>
                        <a:pt x="153" y="56"/>
                      </a:lnTo>
                      <a:lnTo>
                        <a:pt x="116" y="92"/>
                      </a:lnTo>
                      <a:lnTo>
                        <a:pt x="128" y="14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913765"/>
                  <a:endParaRPr lang="zh-CN" altLang="en-US" sz="12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Freeform 135"/>
                <p:cNvSpPr/>
                <p:nvPr/>
              </p:nvSpPr>
              <p:spPr bwMode="auto">
                <a:xfrm>
                  <a:off x="1935438" y="2836715"/>
                  <a:ext cx="127329" cy="128201"/>
                </a:xfrm>
                <a:custGeom>
                  <a:avLst/>
                  <a:gdLst>
                    <a:gd name="T0" fmla="*/ 2147483646 w 146"/>
                    <a:gd name="T1" fmla="*/ 2147483646 h 147"/>
                    <a:gd name="T2" fmla="*/ 2147483646 w 146"/>
                    <a:gd name="T3" fmla="*/ 2147483646 h 147"/>
                    <a:gd name="T4" fmla="*/ 2147483646 w 146"/>
                    <a:gd name="T5" fmla="*/ 2147483646 h 147"/>
                    <a:gd name="T6" fmla="*/ 2147483646 w 146"/>
                    <a:gd name="T7" fmla="*/ 2147483646 h 147"/>
                    <a:gd name="T8" fmla="*/ 0 w 146"/>
                    <a:gd name="T9" fmla="*/ 2147483646 h 147"/>
                    <a:gd name="T10" fmla="*/ 2147483646 w 146"/>
                    <a:gd name="T11" fmla="*/ 2147483646 h 147"/>
                    <a:gd name="T12" fmla="*/ 2147483646 w 146"/>
                    <a:gd name="T13" fmla="*/ 0 h 147"/>
                    <a:gd name="T14" fmla="*/ 2147483646 w 146"/>
                    <a:gd name="T15" fmla="*/ 2147483646 h 147"/>
                    <a:gd name="T16" fmla="*/ 2147483646 w 146"/>
                    <a:gd name="T17" fmla="*/ 2147483646 h 147"/>
                    <a:gd name="T18" fmla="*/ 2147483646 w 146"/>
                    <a:gd name="T19" fmla="*/ 2147483646 h 147"/>
                    <a:gd name="T20" fmla="*/ 2147483646 w 146"/>
                    <a:gd name="T21" fmla="*/ 2147483646 h 147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6" h="147">
                      <a:moveTo>
                        <a:pt x="122" y="147"/>
                      </a:moveTo>
                      <a:lnTo>
                        <a:pt x="73" y="123"/>
                      </a:lnTo>
                      <a:lnTo>
                        <a:pt x="30" y="147"/>
                      </a:lnTo>
                      <a:lnTo>
                        <a:pt x="36" y="92"/>
                      </a:lnTo>
                      <a:lnTo>
                        <a:pt x="0" y="56"/>
                      </a:lnTo>
                      <a:lnTo>
                        <a:pt x="48" y="49"/>
                      </a:lnTo>
                      <a:lnTo>
                        <a:pt x="73" y="0"/>
                      </a:lnTo>
                      <a:lnTo>
                        <a:pt x="97" y="49"/>
                      </a:lnTo>
                      <a:lnTo>
                        <a:pt x="146" y="56"/>
                      </a:lnTo>
                      <a:lnTo>
                        <a:pt x="110" y="92"/>
                      </a:lnTo>
                      <a:lnTo>
                        <a:pt x="122" y="14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913765"/>
                  <a:endParaRPr lang="zh-CN" altLang="en-US" sz="120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46" name="组合 15"/>
                <p:cNvGrpSpPr/>
                <p:nvPr/>
              </p:nvGrpSpPr>
              <p:grpSpPr bwMode="auto">
                <a:xfrm>
                  <a:off x="819932" y="2824146"/>
                  <a:ext cx="1419004" cy="208032"/>
                  <a:chOff x="819932" y="2824146"/>
                  <a:chExt cx="1419004" cy="208032"/>
                </a:xfrm>
              </p:grpSpPr>
              <p:sp>
                <p:nvSpPr>
                  <p:cNvPr id="47" name="Freeform 136"/>
                  <p:cNvSpPr/>
                  <p:nvPr/>
                </p:nvSpPr>
                <p:spPr bwMode="auto">
                  <a:xfrm>
                    <a:off x="2110734" y="2836715"/>
                    <a:ext cx="128202" cy="128201"/>
                  </a:xfrm>
                  <a:custGeom>
                    <a:avLst/>
                    <a:gdLst>
                      <a:gd name="T0" fmla="*/ 2147483646 w 147"/>
                      <a:gd name="T1" fmla="*/ 2147483646 h 147"/>
                      <a:gd name="T2" fmla="*/ 2147483646 w 147"/>
                      <a:gd name="T3" fmla="*/ 2147483646 h 147"/>
                      <a:gd name="T4" fmla="*/ 2147483646 w 147"/>
                      <a:gd name="T5" fmla="*/ 2147483646 h 147"/>
                      <a:gd name="T6" fmla="*/ 2147483646 w 147"/>
                      <a:gd name="T7" fmla="*/ 2147483646 h 147"/>
                      <a:gd name="T8" fmla="*/ 0 w 147"/>
                      <a:gd name="T9" fmla="*/ 2147483646 h 147"/>
                      <a:gd name="T10" fmla="*/ 2147483646 w 147"/>
                      <a:gd name="T11" fmla="*/ 2147483646 h 147"/>
                      <a:gd name="T12" fmla="*/ 2147483646 w 147"/>
                      <a:gd name="T13" fmla="*/ 0 h 147"/>
                      <a:gd name="T14" fmla="*/ 2147483646 w 147"/>
                      <a:gd name="T15" fmla="*/ 2147483646 h 147"/>
                      <a:gd name="T16" fmla="*/ 2147483646 w 147"/>
                      <a:gd name="T17" fmla="*/ 2147483646 h 147"/>
                      <a:gd name="T18" fmla="*/ 2147483646 w 147"/>
                      <a:gd name="T19" fmla="*/ 2147483646 h 147"/>
                      <a:gd name="T20" fmla="*/ 2147483646 w 147"/>
                      <a:gd name="T21" fmla="*/ 2147483646 h 147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147" h="147">
                        <a:moveTo>
                          <a:pt x="122" y="147"/>
                        </a:moveTo>
                        <a:lnTo>
                          <a:pt x="74" y="123"/>
                        </a:lnTo>
                        <a:lnTo>
                          <a:pt x="31" y="147"/>
                        </a:lnTo>
                        <a:lnTo>
                          <a:pt x="37" y="92"/>
                        </a:lnTo>
                        <a:lnTo>
                          <a:pt x="0" y="56"/>
                        </a:lnTo>
                        <a:lnTo>
                          <a:pt x="49" y="49"/>
                        </a:lnTo>
                        <a:lnTo>
                          <a:pt x="74" y="0"/>
                        </a:lnTo>
                        <a:lnTo>
                          <a:pt x="98" y="49"/>
                        </a:lnTo>
                        <a:lnTo>
                          <a:pt x="147" y="56"/>
                        </a:lnTo>
                        <a:lnTo>
                          <a:pt x="110" y="92"/>
                        </a:lnTo>
                        <a:lnTo>
                          <a:pt x="122" y="147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defTabSz="913765"/>
                    <a:endParaRPr lang="zh-CN" altLang="en-US" sz="12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" name="TextBox 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19932" y="2824146"/>
                    <a:ext cx="977644" cy="20803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>
                      <a:defRPr sz="13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13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13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13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13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3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3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3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3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defTabSz="914400"/>
                    <a:r>
                      <a:rPr lang="zh-CN" altLang="en-US" sz="1200" dirty="0">
                        <a:solidFill>
                          <a:prstClr val="whit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点击添加文字</a:t>
                    </a:r>
                    <a:endParaRPr lang="zh-CN" altLang="en-US" sz="12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sp>
            <p:nvSpPr>
              <p:cNvPr id="43" name="Freeform 139"/>
              <p:cNvSpPr/>
              <p:nvPr/>
            </p:nvSpPr>
            <p:spPr bwMode="auto">
              <a:xfrm>
                <a:off x="2493318" y="2639030"/>
                <a:ext cx="128182" cy="122801"/>
              </a:xfrm>
              <a:custGeom>
                <a:avLst/>
                <a:gdLst>
                  <a:gd name="T0" fmla="*/ 2147483646 w 147"/>
                  <a:gd name="T1" fmla="*/ 2147483646 h 141"/>
                  <a:gd name="T2" fmla="*/ 2147483646 w 147"/>
                  <a:gd name="T3" fmla="*/ 2147483646 h 141"/>
                  <a:gd name="T4" fmla="*/ 2147483646 w 147"/>
                  <a:gd name="T5" fmla="*/ 2147483646 h 141"/>
                  <a:gd name="T6" fmla="*/ 2147483646 w 147"/>
                  <a:gd name="T7" fmla="*/ 2147483646 h 141"/>
                  <a:gd name="T8" fmla="*/ 0 w 147"/>
                  <a:gd name="T9" fmla="*/ 2147483646 h 141"/>
                  <a:gd name="T10" fmla="*/ 2147483646 w 147"/>
                  <a:gd name="T11" fmla="*/ 2147483646 h 141"/>
                  <a:gd name="T12" fmla="*/ 2147483646 w 147"/>
                  <a:gd name="T13" fmla="*/ 0 h 141"/>
                  <a:gd name="T14" fmla="*/ 2147483646 w 147"/>
                  <a:gd name="T15" fmla="*/ 2147483646 h 141"/>
                  <a:gd name="T16" fmla="*/ 2147483646 w 147"/>
                  <a:gd name="T17" fmla="*/ 2147483646 h 141"/>
                  <a:gd name="T18" fmla="*/ 2147483646 w 147"/>
                  <a:gd name="T19" fmla="*/ 2147483646 h 141"/>
                  <a:gd name="T20" fmla="*/ 2147483646 w 147"/>
                  <a:gd name="T21" fmla="*/ 2147483646 h 14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7" h="141">
                    <a:moveTo>
                      <a:pt x="122" y="141"/>
                    </a:moveTo>
                    <a:lnTo>
                      <a:pt x="74" y="117"/>
                    </a:lnTo>
                    <a:lnTo>
                      <a:pt x="31" y="141"/>
                    </a:lnTo>
                    <a:lnTo>
                      <a:pt x="37" y="92"/>
                    </a:lnTo>
                    <a:lnTo>
                      <a:pt x="0" y="56"/>
                    </a:lnTo>
                    <a:lnTo>
                      <a:pt x="49" y="43"/>
                    </a:lnTo>
                    <a:lnTo>
                      <a:pt x="74" y="0"/>
                    </a:lnTo>
                    <a:lnTo>
                      <a:pt x="98" y="43"/>
                    </a:lnTo>
                    <a:lnTo>
                      <a:pt x="147" y="49"/>
                    </a:lnTo>
                    <a:lnTo>
                      <a:pt x="110" y="92"/>
                    </a:lnTo>
                    <a:lnTo>
                      <a:pt x="122" y="1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defTabSz="913765"/>
                <a:endParaRPr lang="zh-CN" altLang="en-US" sz="12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5181689" y="433351"/>
            <a:ext cx="1885088" cy="681199"/>
            <a:chOff x="5182362" y="433249"/>
            <a:chExt cx="1885333" cy="681041"/>
          </a:xfrm>
        </p:grpSpPr>
        <p:sp>
          <p:nvSpPr>
            <p:cNvPr id="59" name="文本框 58"/>
            <p:cNvSpPr txBox="1"/>
            <p:nvPr/>
          </p:nvSpPr>
          <p:spPr>
            <a:xfrm>
              <a:off x="5182362" y="433249"/>
              <a:ext cx="18853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913765"/>
              <a:r>
                <a:rPr lang="zh-CN" altLang="en-US" sz="20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20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5428990" y="744958"/>
              <a:ext cx="13340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 defTabSz="913765"/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E:\JGQ\PPT 制作素材\shutterstock\shutterstock_103970726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8" r="6656"/>
          <a:stretch>
            <a:fillRect/>
          </a:stretch>
        </p:blipFill>
        <p:spPr bwMode="auto">
          <a:xfrm>
            <a:off x="7999618" y="1743100"/>
            <a:ext cx="2783947" cy="2304405"/>
          </a:xfrm>
          <a:prstGeom prst="hexagon">
            <a:avLst/>
          </a:prstGeom>
          <a:solidFill>
            <a:schemeClr val="bg2">
              <a:lumMod val="25000"/>
            </a:schemeClr>
          </a:solidFill>
          <a:ln w="3175">
            <a:noFill/>
          </a:ln>
          <a:effectLst/>
        </p:spPr>
      </p:pic>
      <p:pic>
        <p:nvPicPr>
          <p:cNvPr id="14" name="Picture 2" descr="E:\JGQ\PPT 制作素材\shutterstock\shutterstock_783079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736" y="1743100"/>
            <a:ext cx="2783947" cy="2304405"/>
          </a:xfrm>
          <a:prstGeom prst="hexagon">
            <a:avLst/>
          </a:prstGeom>
          <a:noFill/>
          <a:ln w="3175">
            <a:noFill/>
          </a:ln>
          <a:effectLst/>
        </p:spPr>
      </p:pic>
      <p:pic>
        <p:nvPicPr>
          <p:cNvPr id="15" name="Picture 3" descr="E:\JGQ\PPT 制作素材\shutterstock\shutterstock_12586045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21" t="156966" r="-254186" b="-150598"/>
          <a:stretch>
            <a:fillRect/>
          </a:stretch>
        </p:blipFill>
        <p:spPr bwMode="auto">
          <a:xfrm>
            <a:off x="4833719" y="1743096"/>
            <a:ext cx="2875863" cy="2304405"/>
          </a:xfrm>
          <a:prstGeom prst="hexagon">
            <a:avLst/>
          </a:prstGeom>
          <a:blipFill>
            <a:blip r:embed="rId4"/>
            <a:stretch>
              <a:fillRect/>
            </a:stretch>
          </a:blipFill>
          <a:ln w="3175">
            <a:noFill/>
          </a:ln>
          <a:effectLst/>
        </p:spPr>
      </p:pic>
      <p:grpSp>
        <p:nvGrpSpPr>
          <p:cNvPr id="16" name="组合 15"/>
          <p:cNvGrpSpPr/>
          <p:nvPr/>
        </p:nvGrpSpPr>
        <p:grpSpPr bwMode="auto">
          <a:xfrm>
            <a:off x="4329565" y="1743138"/>
            <a:ext cx="3868763" cy="798169"/>
            <a:chOff x="3043240" y="1339815"/>
            <a:chExt cx="2902064" cy="598310"/>
          </a:xfrm>
          <a:solidFill>
            <a:schemeClr val="bg1"/>
          </a:solidFill>
          <a:effectLst/>
        </p:grpSpPr>
        <p:sp>
          <p:nvSpPr>
            <p:cNvPr id="17" name="等腰三角形 41"/>
            <p:cNvSpPr/>
            <p:nvPr/>
          </p:nvSpPr>
          <p:spPr>
            <a:xfrm rot="10800000">
              <a:off x="5403945" y="1339815"/>
              <a:ext cx="541359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8" name="等腰三角形 41"/>
            <p:cNvSpPr/>
            <p:nvPr/>
          </p:nvSpPr>
          <p:spPr>
            <a:xfrm rot="10800000">
              <a:off x="3043240" y="1339815"/>
              <a:ext cx="541358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grpFill/>
            <a:ln w="50800" cap="sq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5621" rIns="0" bIns="63395"/>
            <a:lstStyle/>
            <a:p>
              <a:pPr algn="ctr" defTabSz="1267460">
                <a:defRPr/>
              </a:pPr>
              <a:endParaRPr lang="zh-CN" altLang="en-US" sz="4265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 bwMode="auto">
          <a:xfrm>
            <a:off x="4329565" y="3250555"/>
            <a:ext cx="3868763" cy="796051"/>
            <a:chOff x="3043240" y="2469414"/>
            <a:chExt cx="2902064" cy="598310"/>
          </a:xfrm>
          <a:solidFill>
            <a:schemeClr val="bg1"/>
          </a:solidFill>
          <a:effectLst/>
        </p:grpSpPr>
        <p:sp>
          <p:nvSpPr>
            <p:cNvPr id="20" name="等腰三角形 41"/>
            <p:cNvSpPr/>
            <p:nvPr/>
          </p:nvSpPr>
          <p:spPr>
            <a:xfrm>
              <a:off x="5403945" y="2469414"/>
              <a:ext cx="541359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grpFill/>
            <a:ln w="50800" cap="sq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5621" rIns="0" bIns="63395"/>
            <a:lstStyle/>
            <a:p>
              <a:pPr algn="ctr" defTabSz="1267460">
                <a:defRPr/>
              </a:pPr>
              <a:endParaRPr lang="zh-CN" altLang="en-US" sz="4265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1" name="等腰三角形 41"/>
            <p:cNvSpPr/>
            <p:nvPr/>
          </p:nvSpPr>
          <p:spPr>
            <a:xfrm>
              <a:off x="3043240" y="2469414"/>
              <a:ext cx="541358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22" name="Text Box 11"/>
          <p:cNvSpPr txBox="1">
            <a:spLocks noChangeArrowheads="1"/>
          </p:cNvSpPr>
          <p:nvPr/>
        </p:nvSpPr>
        <p:spPr bwMode="auto">
          <a:xfrm>
            <a:off x="842116" y="4350151"/>
            <a:ext cx="10462589" cy="6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4400">
              <a:lnSpc>
                <a:spcPct val="150000"/>
              </a:lnSpc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18"/>
          <p:cNvSpPr>
            <a:spLocks noChangeArrowheads="1"/>
          </p:cNvSpPr>
          <p:nvPr/>
        </p:nvSpPr>
        <p:spPr bwMode="auto">
          <a:xfrm>
            <a:off x="842116" y="5046936"/>
            <a:ext cx="9172439" cy="923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prstClr val="white"/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prstClr val="white"/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prstClr val="white"/>
                </a:solidFill>
                <a:latin typeface="Arial" panose="020B0604020202020204" pitchFamily="34" charset="0"/>
              </a:rPr>
              <a:t>RAPIDPPT differs from the traditional production model, and create a new PPT experience.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181689" y="433351"/>
            <a:ext cx="1885088" cy="681199"/>
            <a:chOff x="5182362" y="433249"/>
            <a:chExt cx="1885333" cy="681041"/>
          </a:xfrm>
        </p:grpSpPr>
        <p:sp>
          <p:nvSpPr>
            <p:cNvPr id="25" name="文本框 24"/>
            <p:cNvSpPr txBox="1"/>
            <p:nvPr/>
          </p:nvSpPr>
          <p:spPr>
            <a:xfrm>
              <a:off x="5182362" y="433249"/>
              <a:ext cx="18853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913765"/>
              <a:r>
                <a:rPr lang="zh-CN" altLang="en-US" sz="20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20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5428990" y="744958"/>
              <a:ext cx="13340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 defTabSz="913765"/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图示 12"/>
          <p:cNvGraphicFramePr/>
          <p:nvPr/>
        </p:nvGraphicFramePr>
        <p:xfrm>
          <a:off x="880825" y="1895633"/>
          <a:ext cx="5745363" cy="38316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pSp>
        <p:nvGrpSpPr>
          <p:cNvPr id="15" name="组合 14"/>
          <p:cNvGrpSpPr/>
          <p:nvPr/>
        </p:nvGrpSpPr>
        <p:grpSpPr>
          <a:xfrm>
            <a:off x="7723828" y="2336759"/>
            <a:ext cx="3484050" cy="1147888"/>
            <a:chOff x="5890362" y="1443514"/>
            <a:chExt cx="2613378" cy="860717"/>
          </a:xfrm>
        </p:grpSpPr>
        <p:sp>
          <p:nvSpPr>
            <p:cNvPr id="16" name="矩形 91"/>
            <p:cNvSpPr>
              <a:spLocks noChangeArrowheads="1"/>
            </p:cNvSpPr>
            <p:nvPr/>
          </p:nvSpPr>
          <p:spPr bwMode="auto">
            <a:xfrm>
              <a:off x="5890362" y="1800535"/>
              <a:ext cx="2613378" cy="503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898983" y="1443514"/>
              <a:ext cx="1240744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914400">
                <a:lnSpc>
                  <a:spcPct val="150000"/>
                </a:lnSpc>
              </a:pPr>
              <a:r>
                <a: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735323" y="3748883"/>
            <a:ext cx="3472559" cy="1360812"/>
            <a:chOff x="5898983" y="2502359"/>
            <a:chExt cx="2604758" cy="1020372"/>
          </a:xfrm>
        </p:grpSpPr>
        <p:sp>
          <p:nvSpPr>
            <p:cNvPr id="19" name="矩形 91"/>
            <p:cNvSpPr>
              <a:spLocks noChangeArrowheads="1"/>
            </p:cNvSpPr>
            <p:nvPr/>
          </p:nvSpPr>
          <p:spPr bwMode="auto">
            <a:xfrm>
              <a:off x="5898983" y="2830234"/>
              <a:ext cx="2604758" cy="692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2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2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898983" y="2502359"/>
              <a:ext cx="1079908" cy="346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914400">
                <a:lnSpc>
                  <a:spcPct val="150000"/>
                </a:lnSpc>
              </a:pPr>
              <a:r>
                <a:rPr lang="en-US" altLang="zh-CN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181689" y="433351"/>
            <a:ext cx="1885088" cy="681199"/>
            <a:chOff x="5182362" y="433249"/>
            <a:chExt cx="1885333" cy="681041"/>
          </a:xfrm>
        </p:grpSpPr>
        <p:sp>
          <p:nvSpPr>
            <p:cNvPr id="10" name="文本框 9"/>
            <p:cNvSpPr txBox="1"/>
            <p:nvPr/>
          </p:nvSpPr>
          <p:spPr>
            <a:xfrm>
              <a:off x="5182362" y="433249"/>
              <a:ext cx="18853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913765"/>
              <a:r>
                <a:rPr lang="zh-CN" altLang="en-US" sz="20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20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428990" y="744958"/>
              <a:ext cx="13340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 defTabSz="913765"/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3992175" y="3485910"/>
            <a:ext cx="624846" cy="1856995"/>
            <a:chOff x="4017556" y="3296093"/>
            <a:chExt cx="604179" cy="1794935"/>
          </a:xfrm>
        </p:grpSpPr>
        <p:sp>
          <p:nvSpPr>
            <p:cNvPr id="25" name="五边形 24"/>
            <p:cNvSpPr/>
            <p:nvPr/>
          </p:nvSpPr>
          <p:spPr>
            <a:xfrm rot="16200000">
              <a:off x="3391219" y="3922430"/>
              <a:ext cx="1794935" cy="542261"/>
            </a:xfrm>
            <a:prstGeom prst="homePlate">
              <a:avLst/>
            </a:prstGeom>
            <a:solidFill>
              <a:srgbClr val="0D151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079474" y="3691458"/>
              <a:ext cx="542261" cy="347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/>
              <a:r>
                <a:rPr lang="en-US" altLang="zh-CN" sz="173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</a:t>
              </a:r>
              <a:endParaRPr lang="zh-CN" altLang="en-US" sz="173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587506" y="2653441"/>
            <a:ext cx="626256" cy="2693014"/>
            <a:chOff x="4622801" y="2488016"/>
            <a:chExt cx="605546" cy="2603013"/>
          </a:xfrm>
        </p:grpSpPr>
        <p:sp>
          <p:nvSpPr>
            <p:cNvPr id="28" name="五边形 27"/>
            <p:cNvSpPr/>
            <p:nvPr/>
          </p:nvSpPr>
          <p:spPr>
            <a:xfrm rot="16200000">
              <a:off x="3592425" y="3518392"/>
              <a:ext cx="2603013" cy="542261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686086" y="3016222"/>
              <a:ext cx="542261" cy="347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/>
              <a:r>
                <a:rPr lang="en-US" altLang="zh-CN" sz="1735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</a:t>
              </a:r>
              <a:endParaRPr lang="zh-CN" altLang="en-US" sz="1735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185345" y="3015544"/>
            <a:ext cx="609904" cy="2341003"/>
            <a:chOff x="5228047" y="2828259"/>
            <a:chExt cx="589732" cy="2262767"/>
          </a:xfrm>
        </p:grpSpPr>
        <p:sp>
          <p:nvSpPr>
            <p:cNvPr id="31" name="五边形 30"/>
            <p:cNvSpPr/>
            <p:nvPr/>
          </p:nvSpPr>
          <p:spPr>
            <a:xfrm rot="16200000">
              <a:off x="4367794" y="3688512"/>
              <a:ext cx="2262767" cy="542261"/>
            </a:xfrm>
            <a:prstGeom prst="homePlate">
              <a:avLst/>
            </a:prstGeom>
            <a:solidFill>
              <a:srgbClr val="0D151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275518" y="3309387"/>
              <a:ext cx="542261" cy="347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/>
              <a:r>
                <a:rPr lang="en-US" altLang="zh-CN" sz="173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55</a:t>
              </a:r>
              <a:endParaRPr lang="zh-CN" altLang="en-US" sz="173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782285" y="1971543"/>
            <a:ext cx="615057" cy="3386024"/>
            <a:chOff x="5833293" y="1818166"/>
            <a:chExt cx="594716" cy="3272861"/>
          </a:xfrm>
        </p:grpSpPr>
        <p:sp>
          <p:nvSpPr>
            <p:cNvPr id="34" name="五边形 33"/>
            <p:cNvSpPr/>
            <p:nvPr/>
          </p:nvSpPr>
          <p:spPr>
            <a:xfrm rot="16200000">
              <a:off x="4467993" y="3183466"/>
              <a:ext cx="3272861" cy="542261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885749" y="2228321"/>
              <a:ext cx="542260" cy="347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/>
              <a:r>
                <a:rPr lang="en-US" altLang="zh-CN" sz="1735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</a:t>
              </a:r>
              <a:endParaRPr lang="zh-CN" altLang="en-US" sz="1735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379615" y="2467759"/>
            <a:ext cx="615221" cy="2891010"/>
            <a:chOff x="6438539" y="2296632"/>
            <a:chExt cx="594874" cy="2794393"/>
          </a:xfrm>
        </p:grpSpPr>
        <p:sp>
          <p:nvSpPr>
            <p:cNvPr id="37" name="五边形 36"/>
            <p:cNvSpPr/>
            <p:nvPr/>
          </p:nvSpPr>
          <p:spPr>
            <a:xfrm rot="16200000">
              <a:off x="5312473" y="3422698"/>
              <a:ext cx="2794393" cy="542261"/>
            </a:xfrm>
            <a:prstGeom prst="homePlate">
              <a:avLst/>
            </a:prstGeom>
            <a:solidFill>
              <a:srgbClr val="0D151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6491152" y="2682063"/>
              <a:ext cx="542261" cy="347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/>
              <a:r>
                <a:rPr lang="en-US" altLang="zh-CN" sz="173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</a:t>
              </a:r>
              <a:endParaRPr lang="zh-CN" altLang="en-US" sz="173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979372" y="3664559"/>
            <a:ext cx="615130" cy="1691991"/>
            <a:chOff x="7043786" y="3455581"/>
            <a:chExt cx="594785" cy="1635443"/>
          </a:xfrm>
        </p:grpSpPr>
        <p:sp>
          <p:nvSpPr>
            <p:cNvPr id="40" name="五边形 39"/>
            <p:cNvSpPr/>
            <p:nvPr/>
          </p:nvSpPr>
          <p:spPr>
            <a:xfrm rot="16200000">
              <a:off x="6497195" y="4002172"/>
              <a:ext cx="1635443" cy="542261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7096310" y="3859283"/>
              <a:ext cx="542261" cy="347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/>
              <a:r>
                <a:rPr lang="en-US" altLang="zh-CN" sz="1735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45</a:t>
              </a:r>
              <a:endParaRPr lang="zh-CN" altLang="en-US" sz="1735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7573504" y="3017767"/>
            <a:ext cx="624368" cy="2341003"/>
            <a:chOff x="7649032" y="2828258"/>
            <a:chExt cx="603718" cy="2262766"/>
          </a:xfrm>
        </p:grpSpPr>
        <p:sp>
          <p:nvSpPr>
            <p:cNvPr id="43" name="五边形 42"/>
            <p:cNvSpPr/>
            <p:nvPr/>
          </p:nvSpPr>
          <p:spPr>
            <a:xfrm rot="16200000">
              <a:off x="6788780" y="3688510"/>
              <a:ext cx="2262766" cy="542261"/>
            </a:xfrm>
            <a:prstGeom prst="homePlate">
              <a:avLst/>
            </a:prstGeom>
            <a:solidFill>
              <a:srgbClr val="0D151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7710488" y="3291918"/>
              <a:ext cx="542262" cy="347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/>
              <a:r>
                <a:rPr lang="en-US" altLang="zh-CN" sz="173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55</a:t>
              </a:r>
              <a:endParaRPr lang="zh-CN" altLang="en-US" sz="173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851378" y="2953784"/>
            <a:ext cx="2506804" cy="1547830"/>
            <a:chOff x="930613" y="1922827"/>
            <a:chExt cx="1880348" cy="1160604"/>
          </a:xfrm>
        </p:grpSpPr>
        <p:sp>
          <p:nvSpPr>
            <p:cNvPr id="46" name="矩形 91"/>
            <p:cNvSpPr>
              <a:spLocks noChangeArrowheads="1"/>
            </p:cNvSpPr>
            <p:nvPr/>
          </p:nvSpPr>
          <p:spPr bwMode="auto">
            <a:xfrm>
              <a:off x="930613" y="2321828"/>
              <a:ext cx="1880348" cy="761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zh-CN" sz="133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33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3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33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3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133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930613" y="1922827"/>
              <a:ext cx="1240744" cy="369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914400">
                <a:lnSpc>
                  <a:spcPct val="150000"/>
                </a:lnSpc>
              </a:pPr>
              <a:r>
                <a:rPr lang="zh-CN" altLang="en-US" sz="173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73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8883525" y="2890537"/>
            <a:ext cx="2546956" cy="1776887"/>
            <a:chOff x="6640201" y="1892550"/>
            <a:chExt cx="1910467" cy="1332357"/>
          </a:xfrm>
        </p:grpSpPr>
        <p:sp>
          <p:nvSpPr>
            <p:cNvPr id="49" name="矩形 91"/>
            <p:cNvSpPr>
              <a:spLocks noChangeArrowheads="1"/>
            </p:cNvSpPr>
            <p:nvPr/>
          </p:nvSpPr>
          <p:spPr bwMode="auto">
            <a:xfrm>
              <a:off x="6640201" y="2232520"/>
              <a:ext cx="1910467" cy="992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335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335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6640201" y="1892550"/>
              <a:ext cx="1079908" cy="369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914400">
                <a:lnSpc>
                  <a:spcPct val="150000"/>
                </a:lnSpc>
              </a:pPr>
              <a:r>
                <a:rPr lang="en-US" altLang="zh-CN" sz="173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73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5181689" y="433351"/>
            <a:ext cx="1885088" cy="681199"/>
            <a:chOff x="5182362" y="433249"/>
            <a:chExt cx="1885333" cy="681041"/>
          </a:xfrm>
        </p:grpSpPr>
        <p:sp>
          <p:nvSpPr>
            <p:cNvPr id="52" name="文本框 51"/>
            <p:cNvSpPr txBox="1"/>
            <p:nvPr/>
          </p:nvSpPr>
          <p:spPr>
            <a:xfrm>
              <a:off x="5182362" y="433249"/>
              <a:ext cx="18853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913765"/>
              <a:r>
                <a:rPr lang="zh-CN" altLang="en-US" sz="20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20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5428990" y="744958"/>
              <a:ext cx="13340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 defTabSz="913765"/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595966" y="2308004"/>
            <a:ext cx="4941428" cy="1200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4400">
              <a:lnSpc>
                <a:spcPct val="150000"/>
              </a:lnSpc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18"/>
          <p:cNvSpPr>
            <a:spLocks noChangeArrowheads="1"/>
          </p:cNvSpPr>
          <p:nvPr/>
        </p:nvSpPr>
        <p:spPr bwMode="auto">
          <a:xfrm>
            <a:off x="595966" y="3729948"/>
            <a:ext cx="4941428" cy="1477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prstClr val="white"/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prstClr val="white"/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prstClr val="white"/>
                </a:solidFill>
                <a:latin typeface="Arial" panose="020B0604020202020204" pitchFamily="34" charset="0"/>
              </a:rPr>
              <a:t>RAPIDPPT differs from the traditional production model, and create a new PPT experience.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 bwMode="auto">
          <a:xfrm>
            <a:off x="6010251" y="2142082"/>
            <a:ext cx="6310775" cy="3175735"/>
            <a:chOff x="3779838" y="1487488"/>
            <a:chExt cx="5365750" cy="2381250"/>
          </a:xfrm>
        </p:grpSpPr>
        <p:grpSp>
          <p:nvGrpSpPr>
            <p:cNvPr id="12" name="组合 37"/>
            <p:cNvGrpSpPr/>
            <p:nvPr/>
          </p:nvGrpSpPr>
          <p:grpSpPr bwMode="auto">
            <a:xfrm>
              <a:off x="3779838" y="1487488"/>
              <a:ext cx="5365750" cy="1147762"/>
              <a:chOff x="3779912" y="1487410"/>
              <a:chExt cx="5366325" cy="1147810"/>
            </a:xfrm>
          </p:grpSpPr>
          <p:sp>
            <p:nvSpPr>
              <p:cNvPr id="30" name="Freeform 6"/>
              <p:cNvSpPr/>
              <p:nvPr/>
            </p:nvSpPr>
            <p:spPr bwMode="auto">
              <a:xfrm>
                <a:off x="3779912" y="1487410"/>
                <a:ext cx="5366325" cy="1147810"/>
              </a:xfrm>
              <a:custGeom>
                <a:avLst/>
                <a:gdLst>
                  <a:gd name="T0" fmla="*/ 0 w 293"/>
                  <a:gd name="T1" fmla="*/ 0 h 67"/>
                  <a:gd name="T2" fmla="*/ 2147483646 w 293"/>
                  <a:gd name="T3" fmla="*/ 0 h 67"/>
                  <a:gd name="T4" fmla="*/ 2147483646 w 293"/>
                  <a:gd name="T5" fmla="*/ 2147483646 h 67"/>
                  <a:gd name="T6" fmla="*/ 2147483646 w 293"/>
                  <a:gd name="T7" fmla="*/ 2147483646 h 67"/>
                  <a:gd name="T8" fmla="*/ 2147483646 w 293"/>
                  <a:gd name="T9" fmla="*/ 2147483646 h 67"/>
                  <a:gd name="T10" fmla="*/ 2147483646 w 293"/>
                  <a:gd name="T11" fmla="*/ 2147483646 h 67"/>
                  <a:gd name="T12" fmla="*/ 2147483646 w 293"/>
                  <a:gd name="T13" fmla="*/ 2147483646 h 67"/>
                  <a:gd name="T14" fmla="*/ 0 w 293"/>
                  <a:gd name="T15" fmla="*/ 2147483646 h 67"/>
                  <a:gd name="T16" fmla="*/ 0 w 293"/>
                  <a:gd name="T17" fmla="*/ 0 h 6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93" h="67">
                    <a:moveTo>
                      <a:pt x="0" y="0"/>
                    </a:moveTo>
                    <a:lnTo>
                      <a:pt x="198" y="0"/>
                    </a:lnTo>
                    <a:lnTo>
                      <a:pt x="246" y="46"/>
                    </a:lnTo>
                    <a:lnTo>
                      <a:pt x="293" y="46"/>
                    </a:lnTo>
                    <a:lnTo>
                      <a:pt x="293" y="67"/>
                    </a:lnTo>
                    <a:lnTo>
                      <a:pt x="246" y="67"/>
                    </a:lnTo>
                    <a:lnTo>
                      <a:pt x="198" y="34"/>
                    </a:lnTo>
                    <a:lnTo>
                      <a:pt x="0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solidFill>
                  <a:schemeClr val="bg1"/>
                </a:solidFill>
                <a:prstDash val="solid"/>
                <a:round/>
              </a:ln>
            </p:spPr>
            <p:txBody>
              <a:bodyPr/>
              <a:lstStyle/>
              <a:p>
                <a:pPr defTabSz="913765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TextBox 18"/>
              <p:cNvSpPr txBox="1">
                <a:spLocks noChangeArrowheads="1"/>
              </p:cNvSpPr>
              <p:nvPr/>
            </p:nvSpPr>
            <p:spPr bwMode="auto">
              <a:xfrm>
                <a:off x="4341441" y="1636440"/>
                <a:ext cx="1728192" cy="2692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zh-CN" altLang="en-US" sz="1735" dirty="0">
                    <a:solidFill>
                      <a:srgbClr val="0D151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</a:t>
                </a:r>
                <a:endParaRPr lang="zh-CN" altLang="en-US" sz="1735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TextBox 26"/>
              <p:cNvSpPr txBox="1">
                <a:spLocks noChangeArrowheads="1"/>
              </p:cNvSpPr>
              <p:nvPr/>
            </p:nvSpPr>
            <p:spPr bwMode="auto">
              <a:xfrm>
                <a:off x="5863020" y="1535037"/>
                <a:ext cx="1031986" cy="4539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857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 algn="ctr" defTabSz="914400">
                  <a:defRPr/>
                </a:pPr>
                <a:r>
                  <a:rPr lang="en-US" altLang="zh-CN" sz="3335" b="1" dirty="0">
                    <a:solidFill>
                      <a:srgbClr val="0D151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50%</a:t>
                </a:r>
                <a:endParaRPr lang="zh-CN" altLang="en-US" sz="3335" b="1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" name="组合 35"/>
            <p:cNvGrpSpPr/>
            <p:nvPr/>
          </p:nvGrpSpPr>
          <p:grpSpPr bwMode="auto">
            <a:xfrm>
              <a:off x="3779838" y="2070100"/>
              <a:ext cx="5365750" cy="925513"/>
              <a:chOff x="3779912" y="2069881"/>
              <a:chExt cx="5366325" cy="925101"/>
            </a:xfrm>
          </p:grpSpPr>
          <p:sp>
            <p:nvSpPr>
              <p:cNvPr id="27" name="Freeform 7"/>
              <p:cNvSpPr/>
              <p:nvPr/>
            </p:nvSpPr>
            <p:spPr bwMode="auto">
              <a:xfrm>
                <a:off x="3779912" y="2069881"/>
                <a:ext cx="5366325" cy="925101"/>
              </a:xfrm>
              <a:custGeom>
                <a:avLst/>
                <a:gdLst>
                  <a:gd name="T0" fmla="*/ 0 w 293"/>
                  <a:gd name="T1" fmla="*/ 0 h 54"/>
                  <a:gd name="T2" fmla="*/ 2147483646 w 293"/>
                  <a:gd name="T3" fmla="*/ 0 h 54"/>
                  <a:gd name="T4" fmla="*/ 2147483646 w 293"/>
                  <a:gd name="T5" fmla="*/ 2147483646 h 54"/>
                  <a:gd name="T6" fmla="*/ 2147483646 w 293"/>
                  <a:gd name="T7" fmla="*/ 2147483646 h 54"/>
                  <a:gd name="T8" fmla="*/ 2147483646 w 293"/>
                  <a:gd name="T9" fmla="*/ 2147483646 h 54"/>
                  <a:gd name="T10" fmla="*/ 2147483646 w 293"/>
                  <a:gd name="T11" fmla="*/ 2147483646 h 54"/>
                  <a:gd name="T12" fmla="*/ 2147483646 w 293"/>
                  <a:gd name="T13" fmla="*/ 2147483646 h 54"/>
                  <a:gd name="T14" fmla="*/ 0 w 293"/>
                  <a:gd name="T15" fmla="*/ 2147483646 h 54"/>
                  <a:gd name="T16" fmla="*/ 0 w 293"/>
                  <a:gd name="T17" fmla="*/ 0 h 5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93" h="54">
                    <a:moveTo>
                      <a:pt x="0" y="0"/>
                    </a:moveTo>
                    <a:lnTo>
                      <a:pt x="198" y="0"/>
                    </a:lnTo>
                    <a:lnTo>
                      <a:pt x="246" y="33"/>
                    </a:lnTo>
                    <a:lnTo>
                      <a:pt x="293" y="33"/>
                    </a:lnTo>
                    <a:lnTo>
                      <a:pt x="293" y="54"/>
                    </a:lnTo>
                    <a:lnTo>
                      <a:pt x="246" y="54"/>
                    </a:lnTo>
                    <a:lnTo>
                      <a:pt x="198" y="34"/>
                    </a:lnTo>
                    <a:lnTo>
                      <a:pt x="0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1512"/>
              </a:solidFill>
              <a:ln w="0">
                <a:solidFill>
                  <a:schemeClr val="bg1"/>
                </a:solidFill>
                <a:prstDash val="solid"/>
                <a:round/>
              </a:ln>
            </p:spPr>
            <p:txBody>
              <a:bodyPr/>
              <a:lstStyle/>
              <a:p>
                <a:pPr defTabSz="913765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TextBox 21"/>
              <p:cNvSpPr txBox="1">
                <a:spLocks noChangeArrowheads="1"/>
              </p:cNvSpPr>
              <p:nvPr/>
            </p:nvSpPr>
            <p:spPr bwMode="auto">
              <a:xfrm>
                <a:off x="4365811" y="2212504"/>
                <a:ext cx="1728192" cy="269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zh-CN" altLang="en-US" sz="1735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</a:t>
                </a:r>
                <a:endParaRPr lang="zh-CN" altLang="en-US" sz="173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TextBox 23"/>
              <p:cNvSpPr txBox="1">
                <a:spLocks noChangeArrowheads="1"/>
              </p:cNvSpPr>
              <p:nvPr/>
            </p:nvSpPr>
            <p:spPr bwMode="auto">
              <a:xfrm>
                <a:off x="5893100" y="2132655"/>
                <a:ext cx="1030398" cy="453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857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 algn="ctr" defTabSz="914400">
                  <a:defRPr/>
                </a:pPr>
                <a:r>
                  <a:rPr lang="en-US" altLang="zh-CN" sz="3335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10%</a:t>
                </a:r>
                <a:endParaRPr lang="zh-CN" altLang="en-US" sz="333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" name="组合 36"/>
            <p:cNvGrpSpPr/>
            <p:nvPr/>
          </p:nvGrpSpPr>
          <p:grpSpPr bwMode="auto">
            <a:xfrm>
              <a:off x="3779838" y="2652713"/>
              <a:ext cx="5365750" cy="719137"/>
              <a:chOff x="3779912" y="2652352"/>
              <a:chExt cx="5366325" cy="719523"/>
            </a:xfrm>
          </p:grpSpPr>
          <p:sp>
            <p:nvSpPr>
              <p:cNvPr id="20" name="Freeform 8"/>
              <p:cNvSpPr/>
              <p:nvPr/>
            </p:nvSpPr>
            <p:spPr bwMode="auto">
              <a:xfrm>
                <a:off x="3779912" y="2652352"/>
                <a:ext cx="5366325" cy="719523"/>
              </a:xfrm>
              <a:custGeom>
                <a:avLst/>
                <a:gdLst>
                  <a:gd name="T0" fmla="*/ 0 w 293"/>
                  <a:gd name="T1" fmla="*/ 0 h 42"/>
                  <a:gd name="T2" fmla="*/ 2147483646 w 293"/>
                  <a:gd name="T3" fmla="*/ 0 h 42"/>
                  <a:gd name="T4" fmla="*/ 2147483646 w 293"/>
                  <a:gd name="T5" fmla="*/ 2147483646 h 42"/>
                  <a:gd name="T6" fmla="*/ 2147483646 w 293"/>
                  <a:gd name="T7" fmla="*/ 2147483646 h 42"/>
                  <a:gd name="T8" fmla="*/ 2147483646 w 293"/>
                  <a:gd name="T9" fmla="*/ 2147483646 h 42"/>
                  <a:gd name="T10" fmla="*/ 2147483646 w 293"/>
                  <a:gd name="T11" fmla="*/ 2147483646 h 42"/>
                  <a:gd name="T12" fmla="*/ 2147483646 w 293"/>
                  <a:gd name="T13" fmla="*/ 2147483646 h 42"/>
                  <a:gd name="T14" fmla="*/ 0 w 293"/>
                  <a:gd name="T15" fmla="*/ 2147483646 h 42"/>
                  <a:gd name="T16" fmla="*/ 0 w 293"/>
                  <a:gd name="T17" fmla="*/ 0 h 4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93" h="42">
                    <a:moveTo>
                      <a:pt x="0" y="0"/>
                    </a:moveTo>
                    <a:lnTo>
                      <a:pt x="198" y="0"/>
                    </a:lnTo>
                    <a:lnTo>
                      <a:pt x="246" y="19"/>
                    </a:lnTo>
                    <a:lnTo>
                      <a:pt x="293" y="19"/>
                    </a:lnTo>
                    <a:lnTo>
                      <a:pt x="293" y="42"/>
                    </a:lnTo>
                    <a:lnTo>
                      <a:pt x="246" y="42"/>
                    </a:lnTo>
                    <a:lnTo>
                      <a:pt x="198" y="35"/>
                    </a:lnTo>
                    <a:lnTo>
                      <a:pt x="0" y="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1512"/>
              </a:solidFill>
              <a:ln w="0">
                <a:solidFill>
                  <a:schemeClr val="bg1"/>
                </a:solidFill>
                <a:prstDash val="solid"/>
                <a:round/>
              </a:ln>
            </p:spPr>
            <p:txBody>
              <a:bodyPr/>
              <a:lstStyle/>
              <a:p>
                <a:pPr defTabSz="913765"/>
                <a:endParaRPr lang="zh-CN" altLang="en-US" sz="1800" dirty="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4" name="组合 34"/>
              <p:cNvGrpSpPr/>
              <p:nvPr/>
            </p:nvGrpSpPr>
            <p:grpSpPr bwMode="auto">
              <a:xfrm>
                <a:off x="4365811" y="2722632"/>
                <a:ext cx="2557687" cy="454166"/>
                <a:chOff x="4365811" y="2722632"/>
                <a:chExt cx="2557687" cy="454166"/>
              </a:xfrm>
            </p:grpSpPr>
            <p:sp>
              <p:nvSpPr>
                <p:cNvPr id="25" name="TextBox 23"/>
                <p:cNvSpPr txBox="1">
                  <a:spLocks noChangeArrowheads="1"/>
                </p:cNvSpPr>
                <p:nvPr/>
              </p:nvSpPr>
              <p:spPr bwMode="auto">
                <a:xfrm>
                  <a:off x="4365811" y="2776379"/>
                  <a:ext cx="1728192" cy="26940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914400"/>
                  <a:r>
                    <a:rPr lang="zh-CN" altLang="en-US" sz="1735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点击添加内容</a:t>
                  </a:r>
                  <a:endParaRPr lang="zh-CN" altLang="en-US" sz="1735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6" name="TextBox 20"/>
                <p:cNvSpPr txBox="1">
                  <a:spLocks noChangeArrowheads="1"/>
                </p:cNvSpPr>
                <p:nvPr/>
              </p:nvSpPr>
              <p:spPr bwMode="auto">
                <a:xfrm>
                  <a:off x="5893101" y="2722632"/>
                  <a:ext cx="1030397" cy="454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marL="2857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indent="0" algn="ctr" defTabSz="914400">
                    <a:defRPr/>
                  </a:pPr>
                  <a:r>
                    <a:rPr lang="en-US" altLang="zh-CN" sz="3335" b="1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25%</a:t>
                  </a:r>
                  <a:endParaRPr lang="zh-CN" altLang="en-US" sz="3335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5" name="组合 38"/>
            <p:cNvGrpSpPr/>
            <p:nvPr/>
          </p:nvGrpSpPr>
          <p:grpSpPr bwMode="auto">
            <a:xfrm>
              <a:off x="3779838" y="3251200"/>
              <a:ext cx="5365750" cy="617538"/>
              <a:chOff x="3779912" y="3251954"/>
              <a:chExt cx="5366325" cy="616734"/>
            </a:xfrm>
          </p:grpSpPr>
          <p:grpSp>
            <p:nvGrpSpPr>
              <p:cNvPr id="16" name="组合 32"/>
              <p:cNvGrpSpPr/>
              <p:nvPr/>
            </p:nvGrpSpPr>
            <p:grpSpPr bwMode="auto">
              <a:xfrm>
                <a:off x="3779912" y="3251954"/>
                <a:ext cx="5366325" cy="616734"/>
                <a:chOff x="3779912" y="3251954"/>
                <a:chExt cx="5366325" cy="616734"/>
              </a:xfrm>
            </p:grpSpPr>
            <p:sp>
              <p:nvSpPr>
                <p:cNvPr id="18" name="Freeform 9"/>
                <p:cNvSpPr/>
                <p:nvPr/>
              </p:nvSpPr>
              <p:spPr bwMode="auto">
                <a:xfrm>
                  <a:off x="3779912" y="3251954"/>
                  <a:ext cx="5366325" cy="616734"/>
                </a:xfrm>
                <a:custGeom>
                  <a:avLst/>
                  <a:gdLst>
                    <a:gd name="T0" fmla="*/ 0 w 293"/>
                    <a:gd name="T1" fmla="*/ 0 h 36"/>
                    <a:gd name="T2" fmla="*/ 2147483646 w 293"/>
                    <a:gd name="T3" fmla="*/ 0 h 36"/>
                    <a:gd name="T4" fmla="*/ 2147483646 w 293"/>
                    <a:gd name="T5" fmla="*/ 2147483646 h 36"/>
                    <a:gd name="T6" fmla="*/ 2147483646 w 293"/>
                    <a:gd name="T7" fmla="*/ 2147483646 h 36"/>
                    <a:gd name="T8" fmla="*/ 2147483646 w 293"/>
                    <a:gd name="T9" fmla="*/ 2147483646 h 36"/>
                    <a:gd name="T10" fmla="*/ 2147483646 w 293"/>
                    <a:gd name="T11" fmla="*/ 2147483646 h 36"/>
                    <a:gd name="T12" fmla="*/ 2147483646 w 293"/>
                    <a:gd name="T13" fmla="*/ 2147483646 h 36"/>
                    <a:gd name="T14" fmla="*/ 0 w 293"/>
                    <a:gd name="T15" fmla="*/ 2147483646 h 36"/>
                    <a:gd name="T16" fmla="*/ 0 w 293"/>
                    <a:gd name="T17" fmla="*/ 0 h 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93" h="36">
                      <a:moveTo>
                        <a:pt x="0" y="0"/>
                      </a:moveTo>
                      <a:lnTo>
                        <a:pt x="198" y="0"/>
                      </a:lnTo>
                      <a:lnTo>
                        <a:pt x="246" y="7"/>
                      </a:lnTo>
                      <a:lnTo>
                        <a:pt x="293" y="7"/>
                      </a:lnTo>
                      <a:lnTo>
                        <a:pt x="293" y="30"/>
                      </a:lnTo>
                      <a:lnTo>
                        <a:pt x="246" y="30"/>
                      </a:lnTo>
                      <a:lnTo>
                        <a:pt x="198" y="36"/>
                      </a:lnTo>
                      <a:lnTo>
                        <a:pt x="0" y="3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D1512"/>
                </a:solidFill>
                <a:ln w="0">
                  <a:solidFill>
                    <a:schemeClr val="bg1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defTabSz="913765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" name="TextBox 25"/>
                <p:cNvSpPr txBox="1">
                  <a:spLocks noChangeArrowheads="1"/>
                </p:cNvSpPr>
                <p:nvPr/>
              </p:nvSpPr>
              <p:spPr bwMode="auto">
                <a:xfrm>
                  <a:off x="4365811" y="3364632"/>
                  <a:ext cx="1728192" cy="2689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914400"/>
                  <a:r>
                    <a:rPr lang="zh-CN" altLang="en-US" sz="1735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点击添加内容</a:t>
                  </a:r>
                  <a:endParaRPr lang="zh-CN" altLang="en-US" sz="1735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7" name="TextBox 14"/>
              <p:cNvSpPr txBox="1">
                <a:spLocks noChangeArrowheads="1"/>
              </p:cNvSpPr>
              <p:nvPr/>
            </p:nvSpPr>
            <p:spPr bwMode="auto">
              <a:xfrm>
                <a:off x="5893100" y="3324445"/>
                <a:ext cx="1030398" cy="453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857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 algn="ctr" defTabSz="914400">
                  <a:defRPr/>
                </a:pPr>
                <a:r>
                  <a:rPr lang="en-US" altLang="zh-CN" sz="3335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15%</a:t>
                </a:r>
                <a:endParaRPr lang="zh-CN" altLang="en-US" sz="333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5181689" y="433351"/>
            <a:ext cx="1885088" cy="681199"/>
            <a:chOff x="5182362" y="433249"/>
            <a:chExt cx="1885333" cy="681041"/>
          </a:xfrm>
        </p:grpSpPr>
        <p:sp>
          <p:nvSpPr>
            <p:cNvPr id="33" name="文本框 32"/>
            <p:cNvSpPr txBox="1"/>
            <p:nvPr/>
          </p:nvSpPr>
          <p:spPr>
            <a:xfrm>
              <a:off x="5182362" y="433249"/>
              <a:ext cx="18853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913765"/>
              <a:r>
                <a:rPr lang="zh-CN" altLang="en-US" sz="20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20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5428990" y="744958"/>
              <a:ext cx="13340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 defTabSz="913765"/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任意多边形 81"/>
          <p:cNvSpPr/>
          <p:nvPr/>
        </p:nvSpPr>
        <p:spPr>
          <a:xfrm>
            <a:off x="-152379" y="-12703"/>
            <a:ext cx="12342793" cy="6859588"/>
          </a:xfrm>
          <a:custGeom>
            <a:avLst/>
            <a:gdLst>
              <a:gd name="connsiteX0" fmla="*/ 5445576 w 12344400"/>
              <a:gd name="connsiteY0" fmla="*/ 2212601 h 6858000"/>
              <a:gd name="connsiteX1" fmla="*/ 7051225 w 12344400"/>
              <a:gd name="connsiteY1" fmla="*/ 2212601 h 6858000"/>
              <a:gd name="connsiteX2" fmla="*/ 7659425 w 12344400"/>
              <a:gd name="connsiteY2" fmla="*/ 3429001 h 6858000"/>
              <a:gd name="connsiteX3" fmla="*/ 7051225 w 12344400"/>
              <a:gd name="connsiteY3" fmla="*/ 4645400 h 6858000"/>
              <a:gd name="connsiteX4" fmla="*/ 5445576 w 12344400"/>
              <a:gd name="connsiteY4" fmla="*/ 4645400 h 6858000"/>
              <a:gd name="connsiteX5" fmla="*/ 4837376 w 12344400"/>
              <a:gd name="connsiteY5" fmla="*/ 3429001 h 6858000"/>
              <a:gd name="connsiteX6" fmla="*/ 5295028 w 12344400"/>
              <a:gd name="connsiteY6" fmla="*/ 1984496 h 6858000"/>
              <a:gd name="connsiteX7" fmla="*/ 4572776 w 12344400"/>
              <a:gd name="connsiteY7" fmla="*/ 3429000 h 6858000"/>
              <a:gd name="connsiteX8" fmla="*/ 5295028 w 12344400"/>
              <a:gd name="connsiteY8" fmla="*/ 4873504 h 6858000"/>
              <a:gd name="connsiteX9" fmla="*/ 7201774 w 12344400"/>
              <a:gd name="connsiteY9" fmla="*/ 4873504 h 6858000"/>
              <a:gd name="connsiteX10" fmla="*/ 7924026 w 12344400"/>
              <a:gd name="connsiteY10" fmla="*/ 3429000 h 6858000"/>
              <a:gd name="connsiteX11" fmla="*/ 7201774 w 12344400"/>
              <a:gd name="connsiteY11" fmla="*/ 1984496 h 6858000"/>
              <a:gd name="connsiteX12" fmla="*/ 0 w 12344400"/>
              <a:gd name="connsiteY12" fmla="*/ 0 h 6858000"/>
              <a:gd name="connsiteX13" fmla="*/ 12344400 w 12344400"/>
              <a:gd name="connsiteY13" fmla="*/ 0 h 6858000"/>
              <a:gd name="connsiteX14" fmla="*/ 12344400 w 12344400"/>
              <a:gd name="connsiteY14" fmla="*/ 6858000 h 6858000"/>
              <a:gd name="connsiteX15" fmla="*/ 0 w 12344400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344400" h="6858000">
                <a:moveTo>
                  <a:pt x="5445576" y="2212601"/>
                </a:moveTo>
                <a:lnTo>
                  <a:pt x="7051225" y="2212601"/>
                </a:lnTo>
                <a:lnTo>
                  <a:pt x="7659425" y="3429001"/>
                </a:lnTo>
                <a:lnTo>
                  <a:pt x="7051225" y="4645400"/>
                </a:lnTo>
                <a:lnTo>
                  <a:pt x="5445576" y="4645400"/>
                </a:lnTo>
                <a:lnTo>
                  <a:pt x="4837376" y="3429001"/>
                </a:lnTo>
                <a:close/>
                <a:moveTo>
                  <a:pt x="5295028" y="1984496"/>
                </a:moveTo>
                <a:lnTo>
                  <a:pt x="4572776" y="3429000"/>
                </a:lnTo>
                <a:lnTo>
                  <a:pt x="5295028" y="4873504"/>
                </a:lnTo>
                <a:lnTo>
                  <a:pt x="7201774" y="4873504"/>
                </a:lnTo>
                <a:lnTo>
                  <a:pt x="7924026" y="3429000"/>
                </a:lnTo>
                <a:lnTo>
                  <a:pt x="7201774" y="1984496"/>
                </a:lnTo>
                <a:close/>
                <a:moveTo>
                  <a:pt x="0" y="0"/>
                </a:moveTo>
                <a:lnTo>
                  <a:pt x="12344400" y="0"/>
                </a:lnTo>
                <a:lnTo>
                  <a:pt x="12344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067494" y="3"/>
            <a:ext cx="0" cy="796889"/>
          </a:xfrm>
          <a:prstGeom prst="line">
            <a:avLst/>
          </a:prstGeom>
          <a:ln w="22225">
            <a:solidFill>
              <a:schemeClr val="bg1">
                <a:alpha val="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组合 85"/>
          <p:cNvGrpSpPr/>
          <p:nvPr/>
        </p:nvGrpSpPr>
        <p:grpSpPr>
          <a:xfrm>
            <a:off x="5107671" y="2599735"/>
            <a:ext cx="2046247" cy="1634715"/>
            <a:chOff x="1349829" y="3443511"/>
            <a:chExt cx="2046513" cy="1634337"/>
          </a:xfrm>
        </p:grpSpPr>
        <p:sp>
          <p:nvSpPr>
            <p:cNvPr id="87" name="文本框 86"/>
            <p:cNvSpPr txBox="1"/>
            <p:nvPr/>
          </p:nvSpPr>
          <p:spPr>
            <a:xfrm>
              <a:off x="2005694" y="3443511"/>
              <a:ext cx="7567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4800" spc="500" dirty="0">
                  <a:ln w="0"/>
                  <a:solidFill>
                    <a:prstClr val="white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  <a:latin typeface="Bodoni MT Poster Compressed" panose="02070706080601050204" pitchFamily="18" charset="0"/>
                  <a:ea typeface="Kozuka Gothic Pro H" panose="020B0800000000000000" pitchFamily="34" charset="-128"/>
                  <a:cs typeface="Gisha" panose="020B0502040204020203" pitchFamily="34" charset="-79"/>
                </a:rPr>
                <a:t>O2</a:t>
              </a:r>
              <a:endParaRPr lang="zh-CN" altLang="en-US" sz="900" dirty="0">
                <a:solidFill>
                  <a:prstClr val="black"/>
                </a:solidFill>
              </a:endParaRPr>
            </a:p>
          </p:txBody>
        </p:sp>
        <p:cxnSp>
          <p:nvCxnSpPr>
            <p:cNvPr id="88" name="直接连接符 87"/>
            <p:cNvCxnSpPr/>
            <p:nvPr/>
          </p:nvCxnSpPr>
          <p:spPr>
            <a:xfrm>
              <a:off x="1349829" y="4274508"/>
              <a:ext cx="190137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组合 88"/>
            <p:cNvGrpSpPr/>
            <p:nvPr/>
          </p:nvGrpSpPr>
          <p:grpSpPr>
            <a:xfrm>
              <a:off x="1378857" y="4332564"/>
              <a:ext cx="2017485" cy="745284"/>
              <a:chOff x="1378857" y="4100340"/>
              <a:chExt cx="2017485" cy="745284"/>
            </a:xfrm>
          </p:grpSpPr>
          <p:sp>
            <p:nvSpPr>
              <p:cNvPr id="90" name="文本框 89"/>
              <p:cNvSpPr txBox="1"/>
              <p:nvPr/>
            </p:nvSpPr>
            <p:spPr>
              <a:xfrm>
                <a:off x="1378857" y="4100340"/>
                <a:ext cx="20174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913765"/>
                <a:r>
                  <a:rPr lang="zh-CN" altLang="en-US" sz="2000" spc="12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20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1" name="矩形 90"/>
              <p:cNvSpPr/>
              <p:nvPr/>
            </p:nvSpPr>
            <p:spPr>
              <a:xfrm>
                <a:off x="1570185" y="4445514"/>
                <a:ext cx="146065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913765"/>
                <a:r>
                  <a:rPr lang="en-US" altLang="zh-CN" sz="2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83" name="图片 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32770" y="-393835"/>
            <a:ext cx="724877" cy="7533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5709</Words>
  <Application>WPS 演示</Application>
  <PresentationFormat>自定义</PresentationFormat>
  <Paragraphs>569</Paragraphs>
  <Slides>30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52" baseType="lpstr">
      <vt:lpstr>Arial</vt:lpstr>
      <vt:lpstr>宋体</vt:lpstr>
      <vt:lpstr>Wingdings</vt:lpstr>
      <vt:lpstr>微软雅黑</vt:lpstr>
      <vt:lpstr>经典平黑简</vt:lpstr>
      <vt:lpstr>Calibri</vt:lpstr>
      <vt:lpstr>Calibri</vt:lpstr>
      <vt:lpstr>Bodoni MT Poster Compressed</vt:lpstr>
      <vt:lpstr>Kozuka Gothic Pro H</vt:lpstr>
      <vt:lpstr>Gisha</vt:lpstr>
      <vt:lpstr>造字工房悦黑体验版特细长体</vt:lpstr>
      <vt:lpstr>方正细黑一简体</vt:lpstr>
      <vt:lpstr>汉鼎简黑体</vt:lpstr>
      <vt:lpstr>方正粗倩简体</vt:lpstr>
      <vt:lpstr>Arial Unicode MS</vt:lpstr>
      <vt:lpstr>Calibri Light</vt:lpstr>
      <vt:lpstr>等线</vt:lpstr>
      <vt:lpstr>创艺简细圆</vt:lpstr>
      <vt:lpstr>方正铁筋隶书简体</vt:lpstr>
      <vt:lpstr>造字工房悦黑体验版特细体</vt:lpstr>
      <vt:lpstr>黑体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PPT模板</dc:title>
  <dc:creator>锐普PPT</dc:creator>
  <dc:description>本素材由锐普原创，版权受国家法律保护，仅授权购买者本人使用，为了您个人和锐普的利益，请勿复制、传播、销售，否则将承担法律责任。</dc:description>
  <cp:lastModifiedBy>荷语默</cp:lastModifiedBy>
  <cp:revision>5</cp:revision>
  <dcterms:created xsi:type="dcterms:W3CDTF">2014-12-17T07:23:00Z</dcterms:created>
  <dcterms:modified xsi:type="dcterms:W3CDTF">2018-08-29T07:41:17Z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